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3" r:id="rId8"/>
    <p:sldId id="262" r:id="rId9"/>
    <p:sldId id="275" r:id="rId10"/>
    <p:sldId id="279" r:id="rId11"/>
    <p:sldId id="277"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8" r:id="rId29"/>
    <p:sldId id="296" r:id="rId30"/>
    <p:sldId id="297" r:id="rId31"/>
    <p:sldId id="299" r:id="rId32"/>
    <p:sldId id="300" r:id="rId33"/>
    <p:sldId id="301" r:id="rId34"/>
    <p:sldId id="302" r:id="rId35"/>
    <p:sldId id="303" r:id="rId36"/>
    <p:sldId id="304"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2E2"/>
    <a:srgbClr val="695F5F"/>
    <a:srgbClr val="887C7C"/>
    <a:srgbClr val="B4ACAC"/>
    <a:srgbClr val="C8C2C2"/>
    <a:srgbClr val="FDFDFD"/>
    <a:srgbClr val="2C2828"/>
    <a:srgbClr val="14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0049" autoAdjust="0"/>
  </p:normalViewPr>
  <p:slideViewPr>
    <p:cSldViewPr snapToGrid="0">
      <p:cViewPr>
        <p:scale>
          <a:sx n="75" d="100"/>
          <a:sy n="75" d="100"/>
        </p:scale>
        <p:origin x="59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8BEC8-462C-4E72-8D39-1295DE45CD80}"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74383-F680-4105-8EE4-932F51B6BBE6}" type="slidenum">
              <a:rPr lang="en-US" smtClean="0"/>
              <a:t>‹#›</a:t>
            </a:fld>
            <a:endParaRPr lang="en-US"/>
          </a:p>
        </p:txBody>
      </p:sp>
    </p:spTree>
    <p:extLst>
      <p:ext uri="{BB962C8B-B14F-4D97-AF65-F5344CB8AC3E}">
        <p14:creationId xmlns:p14="http://schemas.microsoft.com/office/powerpoint/2010/main" val="563203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ds.cern.ch/record/369245/files/dd-89-001.pdf"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ds.cern.ch/record/2639699/files/Proposal_Nov-1990.pd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92929"/>
              </a:solidFill>
              <a:effectLst/>
              <a:latin typeface="sourcesans-regular"/>
            </a:endParaRPr>
          </a:p>
          <a:p>
            <a:pPr algn="l"/>
            <a:r>
              <a:rPr lang="en-US" b="0" i="0" dirty="0">
                <a:solidFill>
                  <a:srgbClr val="292929"/>
                </a:solidFill>
                <a:effectLst/>
                <a:latin typeface="sourcesans-regular"/>
              </a:rPr>
              <a:t>CERN is not an isolated laboratory, but rather the focal point for an extensive community that includes more than 17 000 scientists from over 100 countries. Although they typically spend some time on the CERN site, the scientists usually work at universities and national laboratories in their home countries. Reliable communication tools are therefore essential.</a:t>
            </a:r>
          </a:p>
          <a:p>
            <a:pPr algn="l"/>
            <a:r>
              <a:rPr lang="en-US" b="0" i="0" dirty="0">
                <a:solidFill>
                  <a:srgbClr val="292929"/>
                </a:solidFill>
                <a:effectLst/>
                <a:latin typeface="sourcesans-regular"/>
              </a:rPr>
              <a:t>The basic idea of the WWW was to merge the evolving technologies of computers, data networks and hypertext into a powerful and easy to use global information system.</a:t>
            </a:r>
          </a:p>
          <a:p>
            <a:pPr algn="l"/>
            <a:endParaRPr lang="en-US" b="0" i="0" dirty="0">
              <a:solidFill>
                <a:srgbClr val="292929"/>
              </a:solidFill>
              <a:effectLst/>
              <a:latin typeface="sourcesans-regular"/>
            </a:endParaRPr>
          </a:p>
          <a:p>
            <a:pPr algn="l"/>
            <a:r>
              <a:rPr lang="en-US" b="0" i="0" dirty="0">
                <a:solidFill>
                  <a:srgbClr val="292929"/>
                </a:solidFill>
                <a:effectLst/>
                <a:latin typeface="sourcesans-regular"/>
              </a:rPr>
              <a:t>Tim Berners-Lee wrote the first proposal for the World Wide Web in March 1989 and his </a:t>
            </a:r>
            <a:r>
              <a:rPr lang="en-US" b="0" i="0" u="sng" dirty="0">
                <a:solidFill>
                  <a:srgbClr val="1E2557"/>
                </a:solidFill>
                <a:effectLst/>
                <a:latin typeface="sourcesans-regular"/>
                <a:hlinkClick r:id="rId3"/>
              </a:rPr>
              <a:t>second proposal in May 1990</a:t>
            </a:r>
            <a:r>
              <a:rPr lang="en-US" b="0" i="0" dirty="0">
                <a:solidFill>
                  <a:srgbClr val="292929"/>
                </a:solidFill>
                <a:effectLst/>
                <a:latin typeface="sourcesans-regular"/>
              </a:rPr>
              <a:t>. Together with Belgian systems engineer Robert </a:t>
            </a:r>
            <a:r>
              <a:rPr lang="en-US" b="0" i="0" dirty="0" err="1">
                <a:solidFill>
                  <a:srgbClr val="292929"/>
                </a:solidFill>
                <a:effectLst/>
                <a:latin typeface="sourcesans-regular"/>
              </a:rPr>
              <a:t>Cailliau</a:t>
            </a:r>
            <a:r>
              <a:rPr lang="en-US" b="0" i="0" dirty="0">
                <a:solidFill>
                  <a:srgbClr val="292929"/>
                </a:solidFill>
                <a:effectLst/>
                <a:latin typeface="sourcesans-regular"/>
              </a:rPr>
              <a:t>, this was </a:t>
            </a:r>
            <a:r>
              <a:rPr lang="en-US" b="0" i="0" dirty="0" err="1">
                <a:solidFill>
                  <a:srgbClr val="292929"/>
                </a:solidFill>
                <a:effectLst/>
                <a:latin typeface="sourcesans-regular"/>
              </a:rPr>
              <a:t>formalised</a:t>
            </a:r>
            <a:r>
              <a:rPr lang="en-US" b="0" i="0" dirty="0">
                <a:solidFill>
                  <a:srgbClr val="292929"/>
                </a:solidFill>
                <a:effectLst/>
                <a:latin typeface="sourcesans-regular"/>
              </a:rPr>
              <a:t> as </a:t>
            </a:r>
            <a:r>
              <a:rPr lang="en-US" b="0" i="0" u="sng" dirty="0">
                <a:solidFill>
                  <a:srgbClr val="2574B9"/>
                </a:solidFill>
                <a:effectLst/>
                <a:latin typeface="sourcesans-regular"/>
                <a:hlinkClick r:id="rId4"/>
              </a:rPr>
              <a:t>a management proposal</a:t>
            </a:r>
            <a:r>
              <a:rPr lang="en-US" b="0" i="0" dirty="0">
                <a:solidFill>
                  <a:srgbClr val="292929"/>
                </a:solidFill>
                <a:effectLst/>
                <a:latin typeface="sourcesans-regular"/>
              </a:rPr>
              <a:t> in November 1990. This outlined the principal concepts and it defined important terms behind the Web. The document described a "hypertext project" called "</a:t>
            </a:r>
            <a:r>
              <a:rPr lang="en-US" b="0" i="0" dirty="0" err="1">
                <a:solidFill>
                  <a:srgbClr val="292929"/>
                </a:solidFill>
                <a:effectLst/>
                <a:latin typeface="sourcesans-regular"/>
              </a:rPr>
              <a:t>WorldWideWeb</a:t>
            </a:r>
            <a:r>
              <a:rPr lang="en-US" b="0" i="0" dirty="0">
                <a:solidFill>
                  <a:srgbClr val="292929"/>
                </a:solidFill>
                <a:effectLst/>
                <a:latin typeface="sourcesans-regular"/>
              </a:rPr>
              <a:t>" in which a "web" of "hypertext documents" could be viewed by “browsers”.</a:t>
            </a:r>
          </a:p>
          <a:p>
            <a:pPr algn="l"/>
            <a:r>
              <a:rPr lang="en-US" b="0" i="0" dirty="0">
                <a:solidFill>
                  <a:srgbClr val="292929"/>
                </a:solidFill>
                <a:effectLst/>
                <a:latin typeface="sourcesans-regular"/>
              </a:rPr>
              <a:t>By the end of 1990, Tim Berners-Lee had the first Web server and browser up and running at CERN, demonstrating his ideas. He developed the code for his Web server on a NeXT computer. To prevent it being accidentally switched off, the computer had a hand-written label in red ink: "</a:t>
            </a:r>
            <a:r>
              <a:rPr lang="en-US" b="0" i="0" dirty="0">
                <a:solidFill>
                  <a:srgbClr val="E74C3C"/>
                </a:solidFill>
                <a:effectLst/>
                <a:latin typeface="sourcesans-bold"/>
              </a:rPr>
              <a:t>This machine is a server. DO NOT POWER IT DOWN!!</a:t>
            </a:r>
            <a:r>
              <a:rPr lang="en-US" b="0" i="0" dirty="0">
                <a:solidFill>
                  <a:srgbClr val="292929"/>
                </a:solidFill>
                <a:effectLst/>
                <a:latin typeface="sourcesans-regular"/>
              </a:rPr>
              <a:t>"</a:t>
            </a:r>
          </a:p>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a:t>
            </a:fld>
            <a:endParaRPr lang="en-US"/>
          </a:p>
        </p:txBody>
      </p:sp>
    </p:spTree>
    <p:extLst>
      <p:ext uri="{BB962C8B-B14F-4D97-AF65-F5344CB8AC3E}">
        <p14:creationId xmlns:p14="http://schemas.microsoft.com/office/powerpoint/2010/main" val="2384813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13</a:t>
            </a:fld>
            <a:endParaRPr lang="en-US"/>
          </a:p>
        </p:txBody>
      </p:sp>
    </p:spTree>
    <p:extLst>
      <p:ext uri="{BB962C8B-B14F-4D97-AF65-F5344CB8AC3E}">
        <p14:creationId xmlns:p14="http://schemas.microsoft.com/office/powerpoint/2010/main" val="38912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14</a:t>
            </a:fld>
            <a:endParaRPr lang="en-US"/>
          </a:p>
        </p:txBody>
      </p:sp>
    </p:spTree>
    <p:extLst>
      <p:ext uri="{BB962C8B-B14F-4D97-AF65-F5344CB8AC3E}">
        <p14:creationId xmlns:p14="http://schemas.microsoft.com/office/powerpoint/2010/main" val="869881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15</a:t>
            </a:fld>
            <a:endParaRPr lang="en-US"/>
          </a:p>
        </p:txBody>
      </p:sp>
    </p:spTree>
    <p:extLst>
      <p:ext uri="{BB962C8B-B14F-4D97-AF65-F5344CB8AC3E}">
        <p14:creationId xmlns:p14="http://schemas.microsoft.com/office/powerpoint/2010/main" val="5756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16</a:t>
            </a:fld>
            <a:endParaRPr lang="en-US"/>
          </a:p>
        </p:txBody>
      </p:sp>
    </p:spTree>
    <p:extLst>
      <p:ext uri="{BB962C8B-B14F-4D97-AF65-F5344CB8AC3E}">
        <p14:creationId xmlns:p14="http://schemas.microsoft.com/office/powerpoint/2010/main" val="406002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17</a:t>
            </a:fld>
            <a:endParaRPr lang="en-US"/>
          </a:p>
        </p:txBody>
      </p:sp>
    </p:spTree>
    <p:extLst>
      <p:ext uri="{BB962C8B-B14F-4D97-AF65-F5344CB8AC3E}">
        <p14:creationId xmlns:p14="http://schemas.microsoft.com/office/powerpoint/2010/main" val="680302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18</a:t>
            </a:fld>
            <a:endParaRPr lang="en-US"/>
          </a:p>
        </p:txBody>
      </p:sp>
    </p:spTree>
    <p:extLst>
      <p:ext uri="{BB962C8B-B14F-4D97-AF65-F5344CB8AC3E}">
        <p14:creationId xmlns:p14="http://schemas.microsoft.com/office/powerpoint/2010/main" val="635160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19</a:t>
            </a:fld>
            <a:endParaRPr lang="en-US"/>
          </a:p>
        </p:txBody>
      </p:sp>
    </p:spTree>
    <p:extLst>
      <p:ext uri="{BB962C8B-B14F-4D97-AF65-F5344CB8AC3E}">
        <p14:creationId xmlns:p14="http://schemas.microsoft.com/office/powerpoint/2010/main" val="2778357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20</a:t>
            </a:fld>
            <a:endParaRPr lang="en-US"/>
          </a:p>
        </p:txBody>
      </p:sp>
    </p:spTree>
    <p:extLst>
      <p:ext uri="{BB962C8B-B14F-4D97-AF65-F5344CB8AC3E}">
        <p14:creationId xmlns:p14="http://schemas.microsoft.com/office/powerpoint/2010/main" val="606738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21</a:t>
            </a:fld>
            <a:endParaRPr lang="en-US"/>
          </a:p>
        </p:txBody>
      </p:sp>
    </p:spTree>
    <p:extLst>
      <p:ext uri="{BB962C8B-B14F-4D97-AF65-F5344CB8AC3E}">
        <p14:creationId xmlns:p14="http://schemas.microsoft.com/office/powerpoint/2010/main" val="128701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22</a:t>
            </a:fld>
            <a:endParaRPr lang="en-US"/>
          </a:p>
        </p:txBody>
      </p:sp>
    </p:spTree>
    <p:extLst>
      <p:ext uri="{BB962C8B-B14F-4D97-AF65-F5344CB8AC3E}">
        <p14:creationId xmlns:p14="http://schemas.microsoft.com/office/powerpoint/2010/main" val="79940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5</a:t>
            </a:fld>
            <a:endParaRPr lang="en-US"/>
          </a:p>
        </p:txBody>
      </p:sp>
    </p:spTree>
    <p:extLst>
      <p:ext uri="{BB962C8B-B14F-4D97-AF65-F5344CB8AC3E}">
        <p14:creationId xmlns:p14="http://schemas.microsoft.com/office/powerpoint/2010/main" val="3213712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23</a:t>
            </a:fld>
            <a:endParaRPr lang="en-US"/>
          </a:p>
        </p:txBody>
      </p:sp>
    </p:spTree>
    <p:extLst>
      <p:ext uri="{BB962C8B-B14F-4D97-AF65-F5344CB8AC3E}">
        <p14:creationId xmlns:p14="http://schemas.microsoft.com/office/powerpoint/2010/main" val="2099082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24</a:t>
            </a:fld>
            <a:endParaRPr lang="en-US"/>
          </a:p>
        </p:txBody>
      </p:sp>
    </p:spTree>
    <p:extLst>
      <p:ext uri="{BB962C8B-B14F-4D97-AF65-F5344CB8AC3E}">
        <p14:creationId xmlns:p14="http://schemas.microsoft.com/office/powerpoint/2010/main" val="1066485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25</a:t>
            </a:fld>
            <a:endParaRPr lang="en-US"/>
          </a:p>
        </p:txBody>
      </p:sp>
    </p:spTree>
    <p:extLst>
      <p:ext uri="{BB962C8B-B14F-4D97-AF65-F5344CB8AC3E}">
        <p14:creationId xmlns:p14="http://schemas.microsoft.com/office/powerpoint/2010/main" val="415946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26</a:t>
            </a:fld>
            <a:endParaRPr lang="en-US"/>
          </a:p>
        </p:txBody>
      </p:sp>
    </p:spTree>
    <p:extLst>
      <p:ext uri="{BB962C8B-B14F-4D97-AF65-F5344CB8AC3E}">
        <p14:creationId xmlns:p14="http://schemas.microsoft.com/office/powerpoint/2010/main" val="3175272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27</a:t>
            </a:fld>
            <a:endParaRPr lang="en-US"/>
          </a:p>
        </p:txBody>
      </p:sp>
    </p:spTree>
    <p:extLst>
      <p:ext uri="{BB962C8B-B14F-4D97-AF65-F5344CB8AC3E}">
        <p14:creationId xmlns:p14="http://schemas.microsoft.com/office/powerpoint/2010/main" val="2434952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28</a:t>
            </a:fld>
            <a:endParaRPr lang="en-US"/>
          </a:p>
        </p:txBody>
      </p:sp>
    </p:spTree>
    <p:extLst>
      <p:ext uri="{BB962C8B-B14F-4D97-AF65-F5344CB8AC3E}">
        <p14:creationId xmlns:p14="http://schemas.microsoft.com/office/powerpoint/2010/main" val="749032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29</a:t>
            </a:fld>
            <a:endParaRPr lang="en-US"/>
          </a:p>
        </p:txBody>
      </p:sp>
    </p:spTree>
    <p:extLst>
      <p:ext uri="{BB962C8B-B14F-4D97-AF65-F5344CB8AC3E}">
        <p14:creationId xmlns:p14="http://schemas.microsoft.com/office/powerpoint/2010/main" val="3154066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30</a:t>
            </a:fld>
            <a:endParaRPr lang="en-US"/>
          </a:p>
        </p:txBody>
      </p:sp>
    </p:spTree>
    <p:extLst>
      <p:ext uri="{BB962C8B-B14F-4D97-AF65-F5344CB8AC3E}">
        <p14:creationId xmlns:p14="http://schemas.microsoft.com/office/powerpoint/2010/main" val="3891209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31</a:t>
            </a:fld>
            <a:endParaRPr lang="en-US"/>
          </a:p>
        </p:txBody>
      </p:sp>
    </p:spTree>
    <p:extLst>
      <p:ext uri="{BB962C8B-B14F-4D97-AF65-F5344CB8AC3E}">
        <p14:creationId xmlns:p14="http://schemas.microsoft.com/office/powerpoint/2010/main" val="1873759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32</a:t>
            </a:fld>
            <a:endParaRPr lang="en-US"/>
          </a:p>
        </p:txBody>
      </p:sp>
    </p:spTree>
    <p:extLst>
      <p:ext uri="{BB962C8B-B14F-4D97-AF65-F5344CB8AC3E}">
        <p14:creationId xmlns:p14="http://schemas.microsoft.com/office/powerpoint/2010/main" val="423993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6</a:t>
            </a:fld>
            <a:endParaRPr lang="en-US"/>
          </a:p>
        </p:txBody>
      </p:sp>
    </p:spTree>
    <p:extLst>
      <p:ext uri="{BB962C8B-B14F-4D97-AF65-F5344CB8AC3E}">
        <p14:creationId xmlns:p14="http://schemas.microsoft.com/office/powerpoint/2010/main" val="3667298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33</a:t>
            </a:fld>
            <a:endParaRPr lang="en-US"/>
          </a:p>
        </p:txBody>
      </p:sp>
    </p:spTree>
    <p:extLst>
      <p:ext uri="{BB962C8B-B14F-4D97-AF65-F5344CB8AC3E}">
        <p14:creationId xmlns:p14="http://schemas.microsoft.com/office/powerpoint/2010/main" val="3402433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34</a:t>
            </a:fld>
            <a:endParaRPr lang="en-US"/>
          </a:p>
        </p:txBody>
      </p:sp>
    </p:spTree>
    <p:extLst>
      <p:ext uri="{BB962C8B-B14F-4D97-AF65-F5344CB8AC3E}">
        <p14:creationId xmlns:p14="http://schemas.microsoft.com/office/powerpoint/2010/main" val="3319617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35</a:t>
            </a:fld>
            <a:endParaRPr lang="en-US"/>
          </a:p>
        </p:txBody>
      </p:sp>
    </p:spTree>
    <p:extLst>
      <p:ext uri="{BB962C8B-B14F-4D97-AF65-F5344CB8AC3E}">
        <p14:creationId xmlns:p14="http://schemas.microsoft.com/office/powerpoint/2010/main" val="2356739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36</a:t>
            </a:fld>
            <a:endParaRPr lang="en-US"/>
          </a:p>
        </p:txBody>
      </p:sp>
    </p:spTree>
    <p:extLst>
      <p:ext uri="{BB962C8B-B14F-4D97-AF65-F5344CB8AC3E}">
        <p14:creationId xmlns:p14="http://schemas.microsoft.com/office/powerpoint/2010/main" val="2854548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37</a:t>
            </a:fld>
            <a:endParaRPr lang="en-US"/>
          </a:p>
        </p:txBody>
      </p:sp>
    </p:spTree>
    <p:extLst>
      <p:ext uri="{BB962C8B-B14F-4D97-AF65-F5344CB8AC3E}">
        <p14:creationId xmlns:p14="http://schemas.microsoft.com/office/powerpoint/2010/main" val="2436183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7</a:t>
            </a:fld>
            <a:endParaRPr lang="en-US"/>
          </a:p>
        </p:txBody>
      </p:sp>
    </p:spTree>
    <p:extLst>
      <p:ext uri="{BB962C8B-B14F-4D97-AF65-F5344CB8AC3E}">
        <p14:creationId xmlns:p14="http://schemas.microsoft.com/office/powerpoint/2010/main" val="320232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8</a:t>
            </a:fld>
            <a:endParaRPr lang="en-US"/>
          </a:p>
        </p:txBody>
      </p:sp>
    </p:spTree>
    <p:extLst>
      <p:ext uri="{BB962C8B-B14F-4D97-AF65-F5344CB8AC3E}">
        <p14:creationId xmlns:p14="http://schemas.microsoft.com/office/powerpoint/2010/main" val="2071818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9</a:t>
            </a:fld>
            <a:endParaRPr lang="en-US"/>
          </a:p>
        </p:txBody>
      </p:sp>
    </p:spTree>
    <p:extLst>
      <p:ext uri="{BB962C8B-B14F-4D97-AF65-F5344CB8AC3E}">
        <p14:creationId xmlns:p14="http://schemas.microsoft.com/office/powerpoint/2010/main" val="20604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10</a:t>
            </a:fld>
            <a:endParaRPr lang="en-US"/>
          </a:p>
        </p:txBody>
      </p:sp>
    </p:spTree>
    <p:extLst>
      <p:ext uri="{BB962C8B-B14F-4D97-AF65-F5344CB8AC3E}">
        <p14:creationId xmlns:p14="http://schemas.microsoft.com/office/powerpoint/2010/main" val="310313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11</a:t>
            </a:fld>
            <a:endParaRPr lang="en-US"/>
          </a:p>
        </p:txBody>
      </p:sp>
    </p:spTree>
    <p:extLst>
      <p:ext uri="{BB962C8B-B14F-4D97-AF65-F5344CB8AC3E}">
        <p14:creationId xmlns:p14="http://schemas.microsoft.com/office/powerpoint/2010/main" val="392951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12</a:t>
            </a:fld>
            <a:endParaRPr lang="en-US"/>
          </a:p>
        </p:txBody>
      </p:sp>
    </p:spTree>
    <p:extLst>
      <p:ext uri="{BB962C8B-B14F-4D97-AF65-F5344CB8AC3E}">
        <p14:creationId xmlns:p14="http://schemas.microsoft.com/office/powerpoint/2010/main" val="232286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422A-8441-45D9-9083-B798EA647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ABBFC5-E37D-4492-864E-8A5DB3139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C5A94A-FF69-4A70-946F-1859670CAB6C}"/>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5" name="Footer Placeholder 4">
            <a:extLst>
              <a:ext uri="{FF2B5EF4-FFF2-40B4-BE49-F238E27FC236}">
                <a16:creationId xmlns:a16="http://schemas.microsoft.com/office/drawing/2014/main" id="{7157B408-7F44-4407-97FC-64233D080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CB62F-44A6-4E63-8320-D1326FD89D26}"/>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2390144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2C3D7-B6A3-4450-AA94-DA396EC88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F0E263-EE64-427A-843A-9A1422770E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D07337-7B8D-4DCA-91E8-F246F70DF56D}"/>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5" name="Footer Placeholder 4">
            <a:extLst>
              <a:ext uri="{FF2B5EF4-FFF2-40B4-BE49-F238E27FC236}">
                <a16:creationId xmlns:a16="http://schemas.microsoft.com/office/drawing/2014/main" id="{84AA9C95-5D74-4268-8045-990689FF9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2D740F-899D-4B0A-A33E-90BFCDC2EFF9}"/>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401300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BFB06F-5284-4491-B69D-759EAF2C69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4489A-5AF2-4C55-BE30-941207B7A4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6657B-D2CE-470C-83D5-09A47C006342}"/>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5" name="Footer Placeholder 4">
            <a:extLst>
              <a:ext uri="{FF2B5EF4-FFF2-40B4-BE49-F238E27FC236}">
                <a16:creationId xmlns:a16="http://schemas.microsoft.com/office/drawing/2014/main" id="{4C8F04C1-1546-418D-88E3-4E2ED3F67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E81EA-2637-4463-B29F-A4407EE7D83E}"/>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118835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B998-1247-43A5-83B3-EFE419FC27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FA824-C49E-4582-8F38-C7F5935C04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6212EA-9FEE-4FB0-96DB-5C1002757D23}"/>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5" name="Footer Placeholder 4">
            <a:extLst>
              <a:ext uri="{FF2B5EF4-FFF2-40B4-BE49-F238E27FC236}">
                <a16:creationId xmlns:a16="http://schemas.microsoft.com/office/drawing/2014/main" id="{9E500E2E-B800-498B-ACFD-36F5D2943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D9EEE-C078-4A3B-9B94-5BF7D294A632}"/>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1056027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21E3-9CA5-4E95-ABCB-6B1D678CE5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C1DE13-9B8B-4DAD-96BF-74B373919B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E8A1B5-2346-4C3B-9C01-359535A830AB}"/>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5" name="Footer Placeholder 4">
            <a:extLst>
              <a:ext uri="{FF2B5EF4-FFF2-40B4-BE49-F238E27FC236}">
                <a16:creationId xmlns:a16="http://schemas.microsoft.com/office/drawing/2014/main" id="{507E2C18-050C-45BA-97C6-EFC946DE6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FED2B-A219-4FA4-A849-B4B7554F14E9}"/>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184057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551F-0F54-43A4-8A0E-064CB881D8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9B3353-2517-400A-96DE-D1BFA47C37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369284-2B77-4E46-94E3-F009AE104F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189132-69BC-4D85-9B89-528C6C8CB2D2}"/>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6" name="Footer Placeholder 5">
            <a:extLst>
              <a:ext uri="{FF2B5EF4-FFF2-40B4-BE49-F238E27FC236}">
                <a16:creationId xmlns:a16="http://schemas.microsoft.com/office/drawing/2014/main" id="{5123C3B9-BEE6-45D7-B3C5-7D43F58C4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BE7577-9AD4-4F5C-B11A-5963E9A6070B}"/>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483363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4421-014C-4FDA-953E-BDF3888D5D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EC1558-8A91-4F72-BA9F-C7A3AC6394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E7B61-2AA9-4E21-A369-2523C2DF91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F6F80B-5828-490D-A668-67E2DB2DC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A61750-B2CF-4FB6-BAFA-D1D01C83FD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0B2382-101C-4475-B2B9-45CC92C17BD0}"/>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8" name="Footer Placeholder 7">
            <a:extLst>
              <a:ext uri="{FF2B5EF4-FFF2-40B4-BE49-F238E27FC236}">
                <a16:creationId xmlns:a16="http://schemas.microsoft.com/office/drawing/2014/main" id="{C619AF9D-01AB-4E08-A214-ACFE6B067F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EFE81D-BC1B-496D-9215-AA324CB4EE8A}"/>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1823344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09B1-6728-4E7E-9B0E-6A593EFBC5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1D433-A5AD-4F92-8824-668EE0E3109A}"/>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4" name="Footer Placeholder 3">
            <a:extLst>
              <a:ext uri="{FF2B5EF4-FFF2-40B4-BE49-F238E27FC236}">
                <a16:creationId xmlns:a16="http://schemas.microsoft.com/office/drawing/2014/main" id="{2F9692B1-2ECE-43C6-A686-3F0AB5BB6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44B8A9-B533-40B0-8642-DEBE1FF4889C}"/>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294317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FFBA7B-A398-412D-96E8-FB57898A8C21}"/>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3" name="Footer Placeholder 2">
            <a:extLst>
              <a:ext uri="{FF2B5EF4-FFF2-40B4-BE49-F238E27FC236}">
                <a16:creationId xmlns:a16="http://schemas.microsoft.com/office/drawing/2014/main" id="{BE31010E-4535-4367-AFAA-730DC54ECB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61303D-1517-43B8-ABFE-BB65F6FFD548}"/>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72697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2350-0E33-41A5-AA4E-9FAEEE004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A08474-5BE2-476D-B8C0-1186A48D1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FB0C4A-5794-4410-917B-27C4020268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3C1A40-E940-4855-95E4-C69C70D5813D}"/>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6" name="Footer Placeholder 5">
            <a:extLst>
              <a:ext uri="{FF2B5EF4-FFF2-40B4-BE49-F238E27FC236}">
                <a16:creationId xmlns:a16="http://schemas.microsoft.com/office/drawing/2014/main" id="{E1A614F1-2C6D-4177-BCC6-45E3E3F81C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F2400-AA45-48F7-BD1F-267733C6A27F}"/>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22920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A75F7-1549-44E7-A3DD-9128559AD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2B4E47-6FE6-4838-9D8C-DB1B35E28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9E1EB7-5A64-4D80-8372-D4FD55D17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C5DA3-FCCE-4618-8B14-FAAA4C602FCD}"/>
              </a:ext>
            </a:extLst>
          </p:cNvPr>
          <p:cNvSpPr>
            <a:spLocks noGrp="1"/>
          </p:cNvSpPr>
          <p:nvPr>
            <p:ph type="dt" sz="half" idx="10"/>
          </p:nvPr>
        </p:nvSpPr>
        <p:spPr/>
        <p:txBody>
          <a:bodyPr/>
          <a:lstStyle/>
          <a:p>
            <a:fld id="{6FA05D65-5015-44CB-A9F6-B864253EA235}" type="datetimeFigureOut">
              <a:rPr lang="en-US" smtClean="0"/>
              <a:t>4/19/2022</a:t>
            </a:fld>
            <a:endParaRPr lang="en-US"/>
          </a:p>
        </p:txBody>
      </p:sp>
      <p:sp>
        <p:nvSpPr>
          <p:cNvPr id="6" name="Footer Placeholder 5">
            <a:extLst>
              <a:ext uri="{FF2B5EF4-FFF2-40B4-BE49-F238E27FC236}">
                <a16:creationId xmlns:a16="http://schemas.microsoft.com/office/drawing/2014/main" id="{59D10132-3470-4FC3-882F-C12307002F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44C9A1-35FB-4ABF-A1BB-B75AE81BDC22}"/>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3044596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390B2-5519-4C55-9835-84B91645F5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5316D4-4FC0-48C8-9272-246B7F2C10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F94E6-F20D-4ECA-B4A9-6DC2FB7F6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05D65-5015-44CB-A9F6-B864253EA235}" type="datetimeFigureOut">
              <a:rPr lang="en-US" smtClean="0"/>
              <a:t>4/19/2022</a:t>
            </a:fld>
            <a:endParaRPr lang="en-US"/>
          </a:p>
        </p:txBody>
      </p:sp>
      <p:sp>
        <p:nvSpPr>
          <p:cNvPr id="5" name="Footer Placeholder 4">
            <a:extLst>
              <a:ext uri="{FF2B5EF4-FFF2-40B4-BE49-F238E27FC236}">
                <a16:creationId xmlns:a16="http://schemas.microsoft.com/office/drawing/2014/main" id="{305C5C25-36E5-4C4E-A5FD-063C7D8140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ACBD39-7FD1-4004-8CC4-4D742B797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A66CDA-2050-4DB7-9452-3DBB78159260}" type="slidenum">
              <a:rPr lang="en-US" smtClean="0"/>
              <a:t>‹#›</a:t>
            </a:fld>
            <a:endParaRPr lang="en-US"/>
          </a:p>
        </p:txBody>
      </p:sp>
    </p:spTree>
    <p:extLst>
      <p:ext uri="{BB962C8B-B14F-4D97-AF65-F5344CB8AC3E}">
        <p14:creationId xmlns:p14="http://schemas.microsoft.com/office/powerpoint/2010/main" val="253590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10.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7.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23.pn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s>
</file>

<file path=ppt/slides/_rels/slide11.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8.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23.pn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s>
</file>

<file path=ppt/slides/_rels/slide12.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68" Type="http://schemas.openxmlformats.org/officeDocument/2006/relationships/image" Target="../media/image73.svg"/><Relationship Id="rId7" Type="http://schemas.openxmlformats.org/officeDocument/2006/relationships/image" Target="../media/image5.png"/><Relationship Id="rId2" Type="http://schemas.openxmlformats.org/officeDocument/2006/relationships/notesSlide" Target="../notesSlides/notesSlide9.xml"/><Relationship Id="rId16" Type="http://schemas.openxmlformats.org/officeDocument/2006/relationships/image" Target="../media/image37.svg"/><Relationship Id="rId29"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s>
</file>

<file path=ppt/slides/_rels/slide13.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68" Type="http://schemas.openxmlformats.org/officeDocument/2006/relationships/image" Target="../media/image73.svg"/><Relationship Id="rId7" Type="http://schemas.openxmlformats.org/officeDocument/2006/relationships/image" Target="../media/image5.png"/><Relationship Id="rId2" Type="http://schemas.openxmlformats.org/officeDocument/2006/relationships/notesSlide" Target="../notesSlides/notesSlide10.xml"/><Relationship Id="rId16" Type="http://schemas.openxmlformats.org/officeDocument/2006/relationships/image" Target="../media/image37.svg"/><Relationship Id="rId29"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4.pn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5.svg"/></Relationships>
</file>

<file path=ppt/slides/_rels/slide14.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68" Type="http://schemas.openxmlformats.org/officeDocument/2006/relationships/image" Target="../media/image73.svg"/><Relationship Id="rId76" Type="http://schemas.openxmlformats.org/officeDocument/2006/relationships/image" Target="../media/image81.svg"/><Relationship Id="rId7" Type="http://schemas.openxmlformats.org/officeDocument/2006/relationships/image" Target="../media/image5.png"/><Relationship Id="rId71" Type="http://schemas.openxmlformats.org/officeDocument/2006/relationships/image" Target="../media/image76.png"/><Relationship Id="rId2" Type="http://schemas.openxmlformats.org/officeDocument/2006/relationships/notesSlide" Target="../notesSlides/notesSlide11.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74" Type="http://schemas.openxmlformats.org/officeDocument/2006/relationships/image" Target="../media/image79.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78.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4.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7.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5.svg"/><Relationship Id="rId75"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4.svg"/></Relationships>
</file>

<file path=ppt/slides/_rels/slide15.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68" Type="http://schemas.openxmlformats.org/officeDocument/2006/relationships/image" Target="../media/image73.svg"/><Relationship Id="rId76" Type="http://schemas.openxmlformats.org/officeDocument/2006/relationships/image" Target="../media/image81.svg"/><Relationship Id="rId7" Type="http://schemas.openxmlformats.org/officeDocument/2006/relationships/image" Target="../media/image5.png"/><Relationship Id="rId71" Type="http://schemas.openxmlformats.org/officeDocument/2006/relationships/image" Target="../media/image76.png"/><Relationship Id="rId2" Type="http://schemas.openxmlformats.org/officeDocument/2006/relationships/notesSlide" Target="../notesSlides/notesSlide12.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74" Type="http://schemas.openxmlformats.org/officeDocument/2006/relationships/image" Target="../media/image79.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78.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4.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7.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5.svg"/><Relationship Id="rId75"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4.svg"/></Relationships>
</file>

<file path=ppt/slides/_rels/slide1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68" Type="http://schemas.openxmlformats.org/officeDocument/2006/relationships/image" Target="../media/image73.svg"/><Relationship Id="rId76" Type="http://schemas.openxmlformats.org/officeDocument/2006/relationships/image" Target="../media/image81.svg"/><Relationship Id="rId7" Type="http://schemas.openxmlformats.org/officeDocument/2006/relationships/image" Target="../media/image5.png"/><Relationship Id="rId71" Type="http://schemas.openxmlformats.org/officeDocument/2006/relationships/image" Target="../media/image76.png"/><Relationship Id="rId2" Type="http://schemas.openxmlformats.org/officeDocument/2006/relationships/notesSlide" Target="../notesSlides/notesSlide13.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74" Type="http://schemas.openxmlformats.org/officeDocument/2006/relationships/image" Target="../media/image79.svg"/><Relationship Id="rId79" Type="http://schemas.openxmlformats.org/officeDocument/2006/relationships/image" Target="../media/image84.png"/><Relationship Id="rId5" Type="http://schemas.openxmlformats.org/officeDocument/2006/relationships/image" Target="../media/image3.png"/><Relationship Id="rId61" Type="http://schemas.openxmlformats.org/officeDocument/2006/relationships/image" Target="../media/image66.png"/><Relationship Id="rId82" Type="http://schemas.openxmlformats.org/officeDocument/2006/relationships/image" Target="../media/image87.sv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78.png"/><Relationship Id="rId78" Type="http://schemas.openxmlformats.org/officeDocument/2006/relationships/image" Target="../media/image83.svg"/><Relationship Id="rId81" Type="http://schemas.openxmlformats.org/officeDocument/2006/relationships/image" Target="../media/image86.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4.png"/><Relationship Id="rId77" Type="http://schemas.openxmlformats.org/officeDocument/2006/relationships/image" Target="../media/image82.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7.svg"/><Relationship Id="rId80" Type="http://schemas.openxmlformats.org/officeDocument/2006/relationships/image" Target="../media/image85.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5.svg"/><Relationship Id="rId75"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s>
</file>

<file path=ppt/slides/_rels/slide17.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68" Type="http://schemas.openxmlformats.org/officeDocument/2006/relationships/image" Target="../media/image73.svg"/><Relationship Id="rId76" Type="http://schemas.openxmlformats.org/officeDocument/2006/relationships/image" Target="../media/image81.svg"/><Relationship Id="rId7" Type="http://schemas.openxmlformats.org/officeDocument/2006/relationships/image" Target="../media/image5.png"/><Relationship Id="rId71" Type="http://schemas.openxmlformats.org/officeDocument/2006/relationships/image" Target="../media/image76.png"/><Relationship Id="rId2" Type="http://schemas.openxmlformats.org/officeDocument/2006/relationships/notesSlide" Target="../notesSlides/notesSlide14.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74" Type="http://schemas.openxmlformats.org/officeDocument/2006/relationships/image" Target="../media/image79.svg"/><Relationship Id="rId79" Type="http://schemas.openxmlformats.org/officeDocument/2006/relationships/image" Target="../media/image84.png"/><Relationship Id="rId5" Type="http://schemas.openxmlformats.org/officeDocument/2006/relationships/image" Target="../media/image3.png"/><Relationship Id="rId61" Type="http://schemas.openxmlformats.org/officeDocument/2006/relationships/image" Target="../media/image66.png"/><Relationship Id="rId82" Type="http://schemas.openxmlformats.org/officeDocument/2006/relationships/image" Target="../media/image87.sv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78.png"/><Relationship Id="rId78" Type="http://schemas.openxmlformats.org/officeDocument/2006/relationships/image" Target="../media/image83.svg"/><Relationship Id="rId81" Type="http://schemas.openxmlformats.org/officeDocument/2006/relationships/image" Target="../media/image86.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4.png"/><Relationship Id="rId77" Type="http://schemas.openxmlformats.org/officeDocument/2006/relationships/image" Target="../media/image82.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7.svg"/><Relationship Id="rId80" Type="http://schemas.openxmlformats.org/officeDocument/2006/relationships/image" Target="../media/image85.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5.svg"/><Relationship Id="rId75"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s>
</file>

<file path=ppt/slides/_rels/slide18.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68" Type="http://schemas.openxmlformats.org/officeDocument/2006/relationships/image" Target="../media/image73.svg"/><Relationship Id="rId76" Type="http://schemas.openxmlformats.org/officeDocument/2006/relationships/image" Target="../media/image81.svg"/><Relationship Id="rId84"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76.png"/><Relationship Id="rId2" Type="http://schemas.openxmlformats.org/officeDocument/2006/relationships/notesSlide" Target="../notesSlides/notesSlide15.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74" Type="http://schemas.openxmlformats.org/officeDocument/2006/relationships/image" Target="../media/image79.svg"/><Relationship Id="rId79" Type="http://schemas.openxmlformats.org/officeDocument/2006/relationships/image" Target="../media/image84.png"/><Relationship Id="rId5" Type="http://schemas.openxmlformats.org/officeDocument/2006/relationships/image" Target="../media/image3.png"/><Relationship Id="rId61" Type="http://schemas.openxmlformats.org/officeDocument/2006/relationships/image" Target="../media/image66.png"/><Relationship Id="rId82" Type="http://schemas.openxmlformats.org/officeDocument/2006/relationships/image" Target="../media/image87.svg"/><Relationship Id="rId19" Type="http://schemas.openxmlformats.org/officeDocument/2006/relationships/image" Target="../media/image4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4.png"/><Relationship Id="rId77" Type="http://schemas.openxmlformats.org/officeDocument/2006/relationships/image" Target="../media/image82.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7.svg"/><Relationship Id="rId80" Type="http://schemas.openxmlformats.org/officeDocument/2006/relationships/image" Target="../media/image85.svg"/><Relationship Id="rId85" Type="http://schemas.openxmlformats.org/officeDocument/2006/relationships/image" Target="../media/image90.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5.svg"/><Relationship Id="rId75" Type="http://schemas.openxmlformats.org/officeDocument/2006/relationships/image" Target="../media/image80.png"/><Relationship Id="rId83"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78.png"/><Relationship Id="rId78" Type="http://schemas.openxmlformats.org/officeDocument/2006/relationships/image" Target="../media/image83.svg"/><Relationship Id="rId81" Type="http://schemas.openxmlformats.org/officeDocument/2006/relationships/image" Target="../media/image86.png"/><Relationship Id="rId86" Type="http://schemas.openxmlformats.org/officeDocument/2006/relationships/image" Target="../media/image91.svg"/></Relationships>
</file>

<file path=ppt/slides/_rels/slide19.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46.png"/><Relationship Id="rId21" Type="http://schemas.openxmlformats.org/officeDocument/2006/relationships/image" Target="../media/image92.png"/><Relationship Id="rId34" Type="http://schemas.openxmlformats.org/officeDocument/2006/relationships/image" Target="../media/image24.svg"/><Relationship Id="rId42" Type="http://schemas.openxmlformats.org/officeDocument/2006/relationships/image" Target="../media/image49.svg"/><Relationship Id="rId47" Type="http://schemas.openxmlformats.org/officeDocument/2006/relationships/image" Target="../media/image54.png"/><Relationship Id="rId50" Type="http://schemas.openxmlformats.org/officeDocument/2006/relationships/image" Target="../media/image57.svg"/><Relationship Id="rId55"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image" Target="../media/image75.svg"/><Relationship Id="rId76" Type="http://schemas.openxmlformats.org/officeDocument/2006/relationships/image" Target="../media/image83.svg"/><Relationship Id="rId84" Type="http://schemas.openxmlformats.org/officeDocument/2006/relationships/image" Target="../media/image91.svg"/><Relationship Id="rId89" Type="http://schemas.openxmlformats.org/officeDocument/2006/relationships/image" Target="../media/image106.png"/><Relationship Id="rId7" Type="http://schemas.openxmlformats.org/officeDocument/2006/relationships/image" Target="../media/image5.png"/><Relationship Id="rId71" Type="http://schemas.openxmlformats.org/officeDocument/2006/relationships/image" Target="../media/image78.png"/><Relationship Id="rId92" Type="http://schemas.openxmlformats.org/officeDocument/2006/relationships/image" Target="../media/image109.svg"/><Relationship Id="rId2" Type="http://schemas.openxmlformats.org/officeDocument/2006/relationships/notesSlide" Target="../notesSlides/notesSlide16.xml"/><Relationship Id="rId16" Type="http://schemas.openxmlformats.org/officeDocument/2006/relationships/image" Target="../media/image37.svg"/><Relationship Id="rId29" Type="http://schemas.openxmlformats.org/officeDocument/2006/relationships/image" Target="../media/image100.png"/><Relationship Id="rId11" Type="http://schemas.openxmlformats.org/officeDocument/2006/relationships/image" Target="../media/image32.png"/><Relationship Id="rId24" Type="http://schemas.openxmlformats.org/officeDocument/2006/relationships/image" Target="../media/image95.svg"/><Relationship Id="rId32" Type="http://schemas.microsoft.com/office/2007/relationships/hdphoto" Target="../media/hdphoto1.wdp"/><Relationship Id="rId37" Type="http://schemas.openxmlformats.org/officeDocument/2006/relationships/image" Target="../media/image44.png"/><Relationship Id="rId40" Type="http://schemas.openxmlformats.org/officeDocument/2006/relationships/image" Target="../media/image47.svg"/><Relationship Id="rId45" Type="http://schemas.openxmlformats.org/officeDocument/2006/relationships/image" Target="../media/image52.png"/><Relationship Id="rId53" Type="http://schemas.openxmlformats.org/officeDocument/2006/relationships/image" Target="../media/image60.png"/><Relationship Id="rId58" Type="http://schemas.openxmlformats.org/officeDocument/2006/relationships/image" Target="../media/image65.svg"/><Relationship Id="rId66" Type="http://schemas.openxmlformats.org/officeDocument/2006/relationships/image" Target="../media/image73.svg"/><Relationship Id="rId74" Type="http://schemas.openxmlformats.org/officeDocument/2006/relationships/image" Target="../media/image81.svg"/><Relationship Id="rId79" Type="http://schemas.openxmlformats.org/officeDocument/2006/relationships/image" Target="../media/image86.png"/><Relationship Id="rId87" Type="http://schemas.openxmlformats.org/officeDocument/2006/relationships/image" Target="../media/image104.png"/><Relationship Id="rId5" Type="http://schemas.openxmlformats.org/officeDocument/2006/relationships/image" Target="../media/image3.png"/><Relationship Id="rId61" Type="http://schemas.openxmlformats.org/officeDocument/2006/relationships/image" Target="../media/image68.png"/><Relationship Id="rId82" Type="http://schemas.openxmlformats.org/officeDocument/2006/relationships/image" Target="../media/image89.svg"/><Relationship Id="rId90" Type="http://schemas.openxmlformats.org/officeDocument/2006/relationships/image" Target="../media/image107.sv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98.png"/><Relationship Id="rId30" Type="http://schemas.openxmlformats.org/officeDocument/2006/relationships/image" Target="../media/image101.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6.png"/><Relationship Id="rId77" Type="http://schemas.openxmlformats.org/officeDocument/2006/relationships/image" Target="../media/image84.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79.svg"/><Relationship Id="rId80" Type="http://schemas.openxmlformats.org/officeDocument/2006/relationships/image" Target="../media/image87.svg"/><Relationship Id="rId85" Type="http://schemas.openxmlformats.org/officeDocument/2006/relationships/image" Target="../media/image102.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7.svg"/><Relationship Id="rId75" Type="http://schemas.openxmlformats.org/officeDocument/2006/relationships/image" Target="../media/image82.png"/><Relationship Id="rId83" Type="http://schemas.openxmlformats.org/officeDocument/2006/relationships/image" Target="../media/image90.png"/><Relationship Id="rId88" Type="http://schemas.openxmlformats.org/officeDocument/2006/relationships/image" Target="../media/image105.svg"/><Relationship Id="rId91"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openxmlformats.org/officeDocument/2006/relationships/image" Target="../media/image99.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2.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86" Type="http://schemas.openxmlformats.org/officeDocument/2006/relationships/image" Target="../media/image103.svg"/><Relationship Id="rId4" Type="http://schemas.openxmlformats.org/officeDocument/2006/relationships/image" Target="../media/image2.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20.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46.png"/><Relationship Id="rId21" Type="http://schemas.openxmlformats.org/officeDocument/2006/relationships/image" Target="../media/image92.png"/><Relationship Id="rId34" Type="http://schemas.openxmlformats.org/officeDocument/2006/relationships/image" Target="../media/image24.svg"/><Relationship Id="rId42" Type="http://schemas.openxmlformats.org/officeDocument/2006/relationships/image" Target="../media/image49.svg"/><Relationship Id="rId47" Type="http://schemas.openxmlformats.org/officeDocument/2006/relationships/image" Target="../media/image54.png"/><Relationship Id="rId50" Type="http://schemas.openxmlformats.org/officeDocument/2006/relationships/image" Target="../media/image57.svg"/><Relationship Id="rId55"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image" Target="../media/image75.svg"/><Relationship Id="rId76" Type="http://schemas.openxmlformats.org/officeDocument/2006/relationships/image" Target="../media/image83.svg"/><Relationship Id="rId84" Type="http://schemas.openxmlformats.org/officeDocument/2006/relationships/image" Target="../media/image91.svg"/><Relationship Id="rId89" Type="http://schemas.openxmlformats.org/officeDocument/2006/relationships/image" Target="../media/image106.png"/><Relationship Id="rId7" Type="http://schemas.openxmlformats.org/officeDocument/2006/relationships/image" Target="../media/image5.png"/><Relationship Id="rId71" Type="http://schemas.openxmlformats.org/officeDocument/2006/relationships/image" Target="../media/image78.png"/><Relationship Id="rId92" Type="http://schemas.openxmlformats.org/officeDocument/2006/relationships/image" Target="../media/image109.svg"/><Relationship Id="rId2" Type="http://schemas.openxmlformats.org/officeDocument/2006/relationships/notesSlide" Target="../notesSlides/notesSlide17.xml"/><Relationship Id="rId16" Type="http://schemas.openxmlformats.org/officeDocument/2006/relationships/image" Target="../media/image37.svg"/><Relationship Id="rId29" Type="http://schemas.openxmlformats.org/officeDocument/2006/relationships/image" Target="../media/image100.png"/><Relationship Id="rId11" Type="http://schemas.openxmlformats.org/officeDocument/2006/relationships/image" Target="../media/image32.png"/><Relationship Id="rId24" Type="http://schemas.openxmlformats.org/officeDocument/2006/relationships/image" Target="../media/image95.svg"/><Relationship Id="rId32" Type="http://schemas.microsoft.com/office/2007/relationships/hdphoto" Target="../media/hdphoto1.wdp"/><Relationship Id="rId37" Type="http://schemas.openxmlformats.org/officeDocument/2006/relationships/image" Target="../media/image44.png"/><Relationship Id="rId40" Type="http://schemas.openxmlformats.org/officeDocument/2006/relationships/image" Target="../media/image47.svg"/><Relationship Id="rId45" Type="http://schemas.openxmlformats.org/officeDocument/2006/relationships/image" Target="../media/image52.png"/><Relationship Id="rId53" Type="http://schemas.openxmlformats.org/officeDocument/2006/relationships/image" Target="../media/image60.png"/><Relationship Id="rId58" Type="http://schemas.openxmlformats.org/officeDocument/2006/relationships/image" Target="../media/image65.svg"/><Relationship Id="rId66" Type="http://schemas.openxmlformats.org/officeDocument/2006/relationships/image" Target="../media/image73.svg"/><Relationship Id="rId74" Type="http://schemas.openxmlformats.org/officeDocument/2006/relationships/image" Target="../media/image81.svg"/><Relationship Id="rId79" Type="http://schemas.openxmlformats.org/officeDocument/2006/relationships/image" Target="../media/image86.png"/><Relationship Id="rId87" Type="http://schemas.openxmlformats.org/officeDocument/2006/relationships/image" Target="../media/image104.png"/><Relationship Id="rId5" Type="http://schemas.openxmlformats.org/officeDocument/2006/relationships/image" Target="../media/image3.png"/><Relationship Id="rId61" Type="http://schemas.openxmlformats.org/officeDocument/2006/relationships/image" Target="../media/image68.png"/><Relationship Id="rId82" Type="http://schemas.openxmlformats.org/officeDocument/2006/relationships/image" Target="../media/image89.svg"/><Relationship Id="rId90" Type="http://schemas.openxmlformats.org/officeDocument/2006/relationships/image" Target="../media/image107.sv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98.png"/><Relationship Id="rId30" Type="http://schemas.openxmlformats.org/officeDocument/2006/relationships/image" Target="../media/image101.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6.png"/><Relationship Id="rId77" Type="http://schemas.openxmlformats.org/officeDocument/2006/relationships/image" Target="../media/image84.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79.svg"/><Relationship Id="rId80" Type="http://schemas.openxmlformats.org/officeDocument/2006/relationships/image" Target="../media/image87.svg"/><Relationship Id="rId85" Type="http://schemas.openxmlformats.org/officeDocument/2006/relationships/image" Target="../media/image102.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7.svg"/><Relationship Id="rId75" Type="http://schemas.openxmlformats.org/officeDocument/2006/relationships/image" Target="../media/image82.png"/><Relationship Id="rId83" Type="http://schemas.openxmlformats.org/officeDocument/2006/relationships/image" Target="../media/image90.png"/><Relationship Id="rId88" Type="http://schemas.openxmlformats.org/officeDocument/2006/relationships/image" Target="../media/image105.svg"/><Relationship Id="rId91"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openxmlformats.org/officeDocument/2006/relationships/image" Target="../media/image99.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2.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86" Type="http://schemas.openxmlformats.org/officeDocument/2006/relationships/image" Target="../media/image103.svg"/><Relationship Id="rId4" Type="http://schemas.openxmlformats.org/officeDocument/2006/relationships/image" Target="../media/image2.sv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26" Type="http://schemas.openxmlformats.org/officeDocument/2006/relationships/image" Target="../media/image97.svg"/><Relationship Id="rId21" Type="http://schemas.openxmlformats.org/officeDocument/2006/relationships/image" Target="../media/image92.png"/><Relationship Id="rId34" Type="http://schemas.openxmlformats.org/officeDocument/2006/relationships/image" Target="../media/image24.svg"/><Relationship Id="rId42" Type="http://schemas.openxmlformats.org/officeDocument/2006/relationships/image" Target="../media/image49.svg"/><Relationship Id="rId47" Type="http://schemas.openxmlformats.org/officeDocument/2006/relationships/image" Target="../media/image54.png"/><Relationship Id="rId50" Type="http://schemas.openxmlformats.org/officeDocument/2006/relationships/image" Target="../media/image57.svg"/><Relationship Id="rId55"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image" Target="../media/image75.svg"/><Relationship Id="rId76" Type="http://schemas.openxmlformats.org/officeDocument/2006/relationships/image" Target="../media/image83.svg"/><Relationship Id="rId84" Type="http://schemas.openxmlformats.org/officeDocument/2006/relationships/image" Target="../media/image91.svg"/><Relationship Id="rId89" Type="http://schemas.openxmlformats.org/officeDocument/2006/relationships/image" Target="../media/image106.png"/><Relationship Id="rId97" Type="http://schemas.openxmlformats.org/officeDocument/2006/relationships/image" Target="../media/image114.png"/><Relationship Id="rId7" Type="http://schemas.openxmlformats.org/officeDocument/2006/relationships/image" Target="../media/image5.png"/><Relationship Id="rId71" Type="http://schemas.openxmlformats.org/officeDocument/2006/relationships/image" Target="../media/image78.png"/><Relationship Id="rId92" Type="http://schemas.openxmlformats.org/officeDocument/2006/relationships/image" Target="../media/image109.svg"/><Relationship Id="rId2" Type="http://schemas.openxmlformats.org/officeDocument/2006/relationships/notesSlide" Target="../notesSlides/notesSlide18.xml"/><Relationship Id="rId16" Type="http://schemas.openxmlformats.org/officeDocument/2006/relationships/image" Target="../media/image37.svg"/><Relationship Id="rId29" Type="http://schemas.openxmlformats.org/officeDocument/2006/relationships/image" Target="../media/image100.png"/><Relationship Id="rId11" Type="http://schemas.openxmlformats.org/officeDocument/2006/relationships/image" Target="../media/image32.png"/><Relationship Id="rId24" Type="http://schemas.openxmlformats.org/officeDocument/2006/relationships/image" Target="../media/image95.svg"/><Relationship Id="rId32" Type="http://schemas.microsoft.com/office/2007/relationships/hdphoto" Target="../media/hdphoto1.wdp"/><Relationship Id="rId37" Type="http://schemas.openxmlformats.org/officeDocument/2006/relationships/image" Target="../media/image44.png"/><Relationship Id="rId40" Type="http://schemas.openxmlformats.org/officeDocument/2006/relationships/image" Target="../media/image47.svg"/><Relationship Id="rId45" Type="http://schemas.openxmlformats.org/officeDocument/2006/relationships/image" Target="../media/image52.png"/><Relationship Id="rId53" Type="http://schemas.openxmlformats.org/officeDocument/2006/relationships/image" Target="../media/image60.png"/><Relationship Id="rId58" Type="http://schemas.openxmlformats.org/officeDocument/2006/relationships/image" Target="../media/image65.svg"/><Relationship Id="rId66" Type="http://schemas.openxmlformats.org/officeDocument/2006/relationships/image" Target="../media/image73.svg"/><Relationship Id="rId74" Type="http://schemas.openxmlformats.org/officeDocument/2006/relationships/image" Target="../media/image81.svg"/><Relationship Id="rId79" Type="http://schemas.openxmlformats.org/officeDocument/2006/relationships/image" Target="../media/image86.png"/><Relationship Id="rId87" Type="http://schemas.openxmlformats.org/officeDocument/2006/relationships/image" Target="../media/image104.png"/><Relationship Id="rId5" Type="http://schemas.openxmlformats.org/officeDocument/2006/relationships/image" Target="../media/image3.png"/><Relationship Id="rId61" Type="http://schemas.openxmlformats.org/officeDocument/2006/relationships/image" Target="../media/image68.png"/><Relationship Id="rId82" Type="http://schemas.openxmlformats.org/officeDocument/2006/relationships/image" Target="../media/image89.svg"/><Relationship Id="rId90" Type="http://schemas.openxmlformats.org/officeDocument/2006/relationships/image" Target="../media/image107.svg"/><Relationship Id="rId95" Type="http://schemas.openxmlformats.org/officeDocument/2006/relationships/image" Target="../media/image112.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98.png"/><Relationship Id="rId30" Type="http://schemas.openxmlformats.org/officeDocument/2006/relationships/image" Target="../media/image101.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6.png"/><Relationship Id="rId77" Type="http://schemas.openxmlformats.org/officeDocument/2006/relationships/image" Target="../media/image84.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79.svg"/><Relationship Id="rId80" Type="http://schemas.openxmlformats.org/officeDocument/2006/relationships/image" Target="../media/image87.svg"/><Relationship Id="rId85" Type="http://schemas.openxmlformats.org/officeDocument/2006/relationships/image" Target="../media/image102.png"/><Relationship Id="rId93" Type="http://schemas.openxmlformats.org/officeDocument/2006/relationships/image" Target="../media/image110.png"/><Relationship Id="rId98" Type="http://schemas.openxmlformats.org/officeDocument/2006/relationships/image" Target="../media/image115.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7.svg"/><Relationship Id="rId75" Type="http://schemas.openxmlformats.org/officeDocument/2006/relationships/image" Target="../media/image82.png"/><Relationship Id="rId83" Type="http://schemas.openxmlformats.org/officeDocument/2006/relationships/image" Target="../media/image90.png"/><Relationship Id="rId88" Type="http://schemas.openxmlformats.org/officeDocument/2006/relationships/image" Target="../media/image105.svg"/><Relationship Id="rId91" Type="http://schemas.openxmlformats.org/officeDocument/2006/relationships/image" Target="../media/image108.png"/><Relationship Id="rId96" Type="http://schemas.openxmlformats.org/officeDocument/2006/relationships/image" Target="../media/image113.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openxmlformats.org/officeDocument/2006/relationships/image" Target="../media/image99.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2.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86" Type="http://schemas.openxmlformats.org/officeDocument/2006/relationships/image" Target="../media/image103.svg"/><Relationship Id="rId94" Type="http://schemas.openxmlformats.org/officeDocument/2006/relationships/image" Target="../media/image111.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s>
</file>

<file path=ppt/slides/_rels/slide22.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46.png"/><Relationship Id="rId21" Type="http://schemas.openxmlformats.org/officeDocument/2006/relationships/image" Target="../media/image92.png"/><Relationship Id="rId34" Type="http://schemas.openxmlformats.org/officeDocument/2006/relationships/image" Target="../media/image24.svg"/><Relationship Id="rId42" Type="http://schemas.openxmlformats.org/officeDocument/2006/relationships/image" Target="../media/image49.svg"/><Relationship Id="rId47" Type="http://schemas.openxmlformats.org/officeDocument/2006/relationships/image" Target="../media/image54.png"/><Relationship Id="rId50" Type="http://schemas.openxmlformats.org/officeDocument/2006/relationships/image" Target="../media/image57.svg"/><Relationship Id="rId55"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image" Target="../media/image75.svg"/><Relationship Id="rId76" Type="http://schemas.openxmlformats.org/officeDocument/2006/relationships/image" Target="../media/image83.svg"/><Relationship Id="rId84" Type="http://schemas.openxmlformats.org/officeDocument/2006/relationships/image" Target="../media/image91.svg"/><Relationship Id="rId89" Type="http://schemas.openxmlformats.org/officeDocument/2006/relationships/image" Target="../media/image106.png"/><Relationship Id="rId7" Type="http://schemas.openxmlformats.org/officeDocument/2006/relationships/image" Target="../media/image5.png"/><Relationship Id="rId71" Type="http://schemas.openxmlformats.org/officeDocument/2006/relationships/image" Target="../media/image78.png"/><Relationship Id="rId92" Type="http://schemas.openxmlformats.org/officeDocument/2006/relationships/image" Target="../media/image109.svg"/><Relationship Id="rId2" Type="http://schemas.openxmlformats.org/officeDocument/2006/relationships/notesSlide" Target="../notesSlides/notesSlide19.xml"/><Relationship Id="rId16" Type="http://schemas.openxmlformats.org/officeDocument/2006/relationships/image" Target="../media/image37.svg"/><Relationship Id="rId29" Type="http://schemas.openxmlformats.org/officeDocument/2006/relationships/image" Target="../media/image100.png"/><Relationship Id="rId11" Type="http://schemas.openxmlformats.org/officeDocument/2006/relationships/image" Target="../media/image32.png"/><Relationship Id="rId24" Type="http://schemas.openxmlformats.org/officeDocument/2006/relationships/image" Target="../media/image95.svg"/><Relationship Id="rId32" Type="http://schemas.microsoft.com/office/2007/relationships/hdphoto" Target="../media/hdphoto1.wdp"/><Relationship Id="rId37" Type="http://schemas.openxmlformats.org/officeDocument/2006/relationships/image" Target="../media/image44.png"/><Relationship Id="rId40" Type="http://schemas.openxmlformats.org/officeDocument/2006/relationships/image" Target="../media/image47.svg"/><Relationship Id="rId45" Type="http://schemas.openxmlformats.org/officeDocument/2006/relationships/image" Target="../media/image52.png"/><Relationship Id="rId53" Type="http://schemas.openxmlformats.org/officeDocument/2006/relationships/image" Target="../media/image60.png"/><Relationship Id="rId58" Type="http://schemas.openxmlformats.org/officeDocument/2006/relationships/image" Target="../media/image65.svg"/><Relationship Id="rId66" Type="http://schemas.openxmlformats.org/officeDocument/2006/relationships/image" Target="../media/image73.svg"/><Relationship Id="rId74" Type="http://schemas.openxmlformats.org/officeDocument/2006/relationships/image" Target="../media/image81.svg"/><Relationship Id="rId79" Type="http://schemas.openxmlformats.org/officeDocument/2006/relationships/image" Target="../media/image86.png"/><Relationship Id="rId87" Type="http://schemas.openxmlformats.org/officeDocument/2006/relationships/image" Target="../media/image104.png"/><Relationship Id="rId5" Type="http://schemas.openxmlformats.org/officeDocument/2006/relationships/image" Target="../media/image3.png"/><Relationship Id="rId61" Type="http://schemas.openxmlformats.org/officeDocument/2006/relationships/image" Target="../media/image68.png"/><Relationship Id="rId82" Type="http://schemas.openxmlformats.org/officeDocument/2006/relationships/image" Target="../media/image89.svg"/><Relationship Id="rId90" Type="http://schemas.openxmlformats.org/officeDocument/2006/relationships/image" Target="../media/image107.sv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98.png"/><Relationship Id="rId30" Type="http://schemas.openxmlformats.org/officeDocument/2006/relationships/image" Target="../media/image101.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6.png"/><Relationship Id="rId77" Type="http://schemas.openxmlformats.org/officeDocument/2006/relationships/image" Target="../media/image84.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79.svg"/><Relationship Id="rId80" Type="http://schemas.openxmlformats.org/officeDocument/2006/relationships/image" Target="../media/image87.svg"/><Relationship Id="rId85" Type="http://schemas.openxmlformats.org/officeDocument/2006/relationships/image" Target="../media/image102.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7.svg"/><Relationship Id="rId75" Type="http://schemas.openxmlformats.org/officeDocument/2006/relationships/image" Target="../media/image82.png"/><Relationship Id="rId83" Type="http://schemas.openxmlformats.org/officeDocument/2006/relationships/image" Target="../media/image90.png"/><Relationship Id="rId88" Type="http://schemas.openxmlformats.org/officeDocument/2006/relationships/image" Target="../media/image105.svg"/><Relationship Id="rId91"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openxmlformats.org/officeDocument/2006/relationships/image" Target="../media/image99.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2.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86" Type="http://schemas.openxmlformats.org/officeDocument/2006/relationships/image" Target="../media/image103.svg"/><Relationship Id="rId4" Type="http://schemas.openxmlformats.org/officeDocument/2006/relationships/image" Target="../media/image2.sv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26" Type="http://schemas.openxmlformats.org/officeDocument/2006/relationships/image" Target="../media/image97.svg"/><Relationship Id="rId21" Type="http://schemas.openxmlformats.org/officeDocument/2006/relationships/image" Target="../media/image92.png"/><Relationship Id="rId34" Type="http://schemas.openxmlformats.org/officeDocument/2006/relationships/image" Target="../media/image24.svg"/><Relationship Id="rId42" Type="http://schemas.openxmlformats.org/officeDocument/2006/relationships/image" Target="../media/image49.svg"/><Relationship Id="rId47" Type="http://schemas.openxmlformats.org/officeDocument/2006/relationships/image" Target="../media/image54.png"/><Relationship Id="rId50" Type="http://schemas.openxmlformats.org/officeDocument/2006/relationships/image" Target="../media/image57.svg"/><Relationship Id="rId55"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image" Target="../media/image75.svg"/><Relationship Id="rId76" Type="http://schemas.openxmlformats.org/officeDocument/2006/relationships/image" Target="../media/image83.svg"/><Relationship Id="rId84" Type="http://schemas.openxmlformats.org/officeDocument/2006/relationships/image" Target="../media/image91.svg"/><Relationship Id="rId89" Type="http://schemas.openxmlformats.org/officeDocument/2006/relationships/image" Target="../media/image106.png"/><Relationship Id="rId97" Type="http://schemas.openxmlformats.org/officeDocument/2006/relationships/image" Target="../media/image120.png"/><Relationship Id="rId7" Type="http://schemas.openxmlformats.org/officeDocument/2006/relationships/image" Target="../media/image5.png"/><Relationship Id="rId71" Type="http://schemas.openxmlformats.org/officeDocument/2006/relationships/image" Target="../media/image78.png"/><Relationship Id="rId92" Type="http://schemas.openxmlformats.org/officeDocument/2006/relationships/image" Target="../media/image109.svg"/><Relationship Id="rId2" Type="http://schemas.openxmlformats.org/officeDocument/2006/relationships/notesSlide" Target="../notesSlides/notesSlide20.xml"/><Relationship Id="rId16" Type="http://schemas.openxmlformats.org/officeDocument/2006/relationships/image" Target="../media/image37.svg"/><Relationship Id="rId29" Type="http://schemas.openxmlformats.org/officeDocument/2006/relationships/image" Target="../media/image100.png"/><Relationship Id="rId11" Type="http://schemas.openxmlformats.org/officeDocument/2006/relationships/image" Target="../media/image32.png"/><Relationship Id="rId24" Type="http://schemas.openxmlformats.org/officeDocument/2006/relationships/image" Target="../media/image95.svg"/><Relationship Id="rId32" Type="http://schemas.microsoft.com/office/2007/relationships/hdphoto" Target="../media/hdphoto1.wdp"/><Relationship Id="rId37" Type="http://schemas.openxmlformats.org/officeDocument/2006/relationships/image" Target="../media/image44.png"/><Relationship Id="rId40" Type="http://schemas.openxmlformats.org/officeDocument/2006/relationships/image" Target="../media/image47.svg"/><Relationship Id="rId45" Type="http://schemas.openxmlformats.org/officeDocument/2006/relationships/image" Target="../media/image52.png"/><Relationship Id="rId53" Type="http://schemas.openxmlformats.org/officeDocument/2006/relationships/image" Target="../media/image60.png"/><Relationship Id="rId58" Type="http://schemas.openxmlformats.org/officeDocument/2006/relationships/image" Target="../media/image65.svg"/><Relationship Id="rId66" Type="http://schemas.openxmlformats.org/officeDocument/2006/relationships/image" Target="../media/image73.svg"/><Relationship Id="rId74" Type="http://schemas.openxmlformats.org/officeDocument/2006/relationships/image" Target="../media/image81.svg"/><Relationship Id="rId79" Type="http://schemas.openxmlformats.org/officeDocument/2006/relationships/image" Target="../media/image86.png"/><Relationship Id="rId87" Type="http://schemas.openxmlformats.org/officeDocument/2006/relationships/image" Target="../media/image104.png"/><Relationship Id="rId5" Type="http://schemas.openxmlformats.org/officeDocument/2006/relationships/image" Target="../media/image3.png"/><Relationship Id="rId61" Type="http://schemas.openxmlformats.org/officeDocument/2006/relationships/image" Target="../media/image68.png"/><Relationship Id="rId82" Type="http://schemas.openxmlformats.org/officeDocument/2006/relationships/image" Target="../media/image89.svg"/><Relationship Id="rId90" Type="http://schemas.openxmlformats.org/officeDocument/2006/relationships/image" Target="../media/image107.svg"/><Relationship Id="rId95" Type="http://schemas.openxmlformats.org/officeDocument/2006/relationships/image" Target="../media/image118.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98.png"/><Relationship Id="rId30" Type="http://schemas.openxmlformats.org/officeDocument/2006/relationships/image" Target="../media/image101.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6.png"/><Relationship Id="rId77" Type="http://schemas.openxmlformats.org/officeDocument/2006/relationships/image" Target="../media/image84.png"/><Relationship Id="rId100" Type="http://schemas.openxmlformats.org/officeDocument/2006/relationships/image" Target="../media/image123.sv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79.svg"/><Relationship Id="rId80" Type="http://schemas.openxmlformats.org/officeDocument/2006/relationships/image" Target="../media/image87.svg"/><Relationship Id="rId85" Type="http://schemas.openxmlformats.org/officeDocument/2006/relationships/image" Target="../media/image102.png"/><Relationship Id="rId93" Type="http://schemas.openxmlformats.org/officeDocument/2006/relationships/image" Target="../media/image116.png"/><Relationship Id="rId98" Type="http://schemas.openxmlformats.org/officeDocument/2006/relationships/image" Target="../media/image121.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7.svg"/><Relationship Id="rId75" Type="http://schemas.openxmlformats.org/officeDocument/2006/relationships/image" Target="../media/image82.png"/><Relationship Id="rId83" Type="http://schemas.openxmlformats.org/officeDocument/2006/relationships/image" Target="../media/image90.png"/><Relationship Id="rId88" Type="http://schemas.openxmlformats.org/officeDocument/2006/relationships/image" Target="../media/image105.svg"/><Relationship Id="rId91" Type="http://schemas.openxmlformats.org/officeDocument/2006/relationships/image" Target="../media/image108.png"/><Relationship Id="rId96" Type="http://schemas.openxmlformats.org/officeDocument/2006/relationships/image" Target="../media/image119.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openxmlformats.org/officeDocument/2006/relationships/image" Target="../media/image99.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2.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86" Type="http://schemas.openxmlformats.org/officeDocument/2006/relationships/image" Target="../media/image103.svg"/><Relationship Id="rId94" Type="http://schemas.openxmlformats.org/officeDocument/2006/relationships/image" Target="../media/image117.svg"/><Relationship Id="rId99" Type="http://schemas.openxmlformats.org/officeDocument/2006/relationships/image" Target="../media/image122.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s>
</file>

<file path=ppt/slides/_rels/slide24.xml.rels><?xml version="1.0" encoding="UTF-8" standalone="yes"?>
<Relationships xmlns="http://schemas.openxmlformats.org/package/2006/relationships"><Relationship Id="rId26" Type="http://schemas.openxmlformats.org/officeDocument/2006/relationships/image" Target="../media/image97.svg"/><Relationship Id="rId21" Type="http://schemas.openxmlformats.org/officeDocument/2006/relationships/image" Target="../media/image92.png"/><Relationship Id="rId34" Type="http://schemas.openxmlformats.org/officeDocument/2006/relationships/image" Target="../media/image24.svg"/><Relationship Id="rId42" Type="http://schemas.openxmlformats.org/officeDocument/2006/relationships/image" Target="../media/image49.svg"/><Relationship Id="rId47" Type="http://schemas.openxmlformats.org/officeDocument/2006/relationships/image" Target="../media/image54.png"/><Relationship Id="rId50" Type="http://schemas.openxmlformats.org/officeDocument/2006/relationships/image" Target="../media/image57.svg"/><Relationship Id="rId55"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image" Target="../media/image75.svg"/><Relationship Id="rId76" Type="http://schemas.openxmlformats.org/officeDocument/2006/relationships/image" Target="../media/image83.svg"/><Relationship Id="rId84" Type="http://schemas.openxmlformats.org/officeDocument/2006/relationships/image" Target="../media/image91.svg"/><Relationship Id="rId89" Type="http://schemas.openxmlformats.org/officeDocument/2006/relationships/image" Target="../media/image106.png"/><Relationship Id="rId97" Type="http://schemas.openxmlformats.org/officeDocument/2006/relationships/image" Target="../media/image128.png"/><Relationship Id="rId7" Type="http://schemas.openxmlformats.org/officeDocument/2006/relationships/image" Target="../media/image5.png"/><Relationship Id="rId71" Type="http://schemas.openxmlformats.org/officeDocument/2006/relationships/image" Target="../media/image78.png"/><Relationship Id="rId92" Type="http://schemas.openxmlformats.org/officeDocument/2006/relationships/image" Target="../media/image109.svg"/><Relationship Id="rId2" Type="http://schemas.openxmlformats.org/officeDocument/2006/relationships/notesSlide" Target="../notesSlides/notesSlide21.xml"/><Relationship Id="rId16" Type="http://schemas.openxmlformats.org/officeDocument/2006/relationships/image" Target="../media/image37.svg"/><Relationship Id="rId29" Type="http://schemas.openxmlformats.org/officeDocument/2006/relationships/image" Target="../media/image100.png"/><Relationship Id="rId11" Type="http://schemas.openxmlformats.org/officeDocument/2006/relationships/image" Target="../media/image32.png"/><Relationship Id="rId24" Type="http://schemas.openxmlformats.org/officeDocument/2006/relationships/image" Target="../media/image95.svg"/><Relationship Id="rId32" Type="http://schemas.microsoft.com/office/2007/relationships/hdphoto" Target="../media/hdphoto1.wdp"/><Relationship Id="rId37" Type="http://schemas.openxmlformats.org/officeDocument/2006/relationships/image" Target="../media/image44.png"/><Relationship Id="rId40" Type="http://schemas.openxmlformats.org/officeDocument/2006/relationships/image" Target="../media/image47.svg"/><Relationship Id="rId45" Type="http://schemas.openxmlformats.org/officeDocument/2006/relationships/image" Target="../media/image52.png"/><Relationship Id="rId53" Type="http://schemas.openxmlformats.org/officeDocument/2006/relationships/image" Target="../media/image60.png"/><Relationship Id="rId58" Type="http://schemas.openxmlformats.org/officeDocument/2006/relationships/image" Target="../media/image65.svg"/><Relationship Id="rId66" Type="http://schemas.openxmlformats.org/officeDocument/2006/relationships/image" Target="../media/image73.svg"/><Relationship Id="rId74" Type="http://schemas.openxmlformats.org/officeDocument/2006/relationships/image" Target="../media/image81.svg"/><Relationship Id="rId79" Type="http://schemas.openxmlformats.org/officeDocument/2006/relationships/image" Target="../media/image86.png"/><Relationship Id="rId87" Type="http://schemas.openxmlformats.org/officeDocument/2006/relationships/image" Target="../media/image104.png"/><Relationship Id="rId5" Type="http://schemas.openxmlformats.org/officeDocument/2006/relationships/image" Target="../media/image3.png"/><Relationship Id="rId61" Type="http://schemas.openxmlformats.org/officeDocument/2006/relationships/image" Target="../media/image68.png"/><Relationship Id="rId82" Type="http://schemas.openxmlformats.org/officeDocument/2006/relationships/image" Target="../media/image89.svg"/><Relationship Id="rId90" Type="http://schemas.openxmlformats.org/officeDocument/2006/relationships/image" Target="../media/image107.svg"/><Relationship Id="rId95" Type="http://schemas.openxmlformats.org/officeDocument/2006/relationships/image" Target="../media/image12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98.png"/><Relationship Id="rId30" Type="http://schemas.openxmlformats.org/officeDocument/2006/relationships/image" Target="../media/image101.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6.png"/><Relationship Id="rId77" Type="http://schemas.openxmlformats.org/officeDocument/2006/relationships/image" Target="../media/image84.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79.svg"/><Relationship Id="rId80" Type="http://schemas.openxmlformats.org/officeDocument/2006/relationships/image" Target="../media/image87.svg"/><Relationship Id="rId85" Type="http://schemas.openxmlformats.org/officeDocument/2006/relationships/image" Target="../media/image102.png"/><Relationship Id="rId93" Type="http://schemas.openxmlformats.org/officeDocument/2006/relationships/image" Target="../media/image124.png"/><Relationship Id="rId98" Type="http://schemas.openxmlformats.org/officeDocument/2006/relationships/image" Target="../media/image129.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7.svg"/><Relationship Id="rId75" Type="http://schemas.openxmlformats.org/officeDocument/2006/relationships/image" Target="../media/image82.png"/><Relationship Id="rId83" Type="http://schemas.openxmlformats.org/officeDocument/2006/relationships/image" Target="../media/image90.png"/><Relationship Id="rId88" Type="http://schemas.openxmlformats.org/officeDocument/2006/relationships/image" Target="../media/image105.svg"/><Relationship Id="rId91" Type="http://schemas.openxmlformats.org/officeDocument/2006/relationships/image" Target="../media/image108.png"/><Relationship Id="rId96" Type="http://schemas.openxmlformats.org/officeDocument/2006/relationships/image" Target="../media/image12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openxmlformats.org/officeDocument/2006/relationships/image" Target="../media/image99.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2.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86" Type="http://schemas.openxmlformats.org/officeDocument/2006/relationships/image" Target="../media/image103.svg"/><Relationship Id="rId94" Type="http://schemas.openxmlformats.org/officeDocument/2006/relationships/image" Target="../media/image125.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s>
</file>

<file path=ppt/slides/_rels/slide25.xml.rels><?xml version="1.0" encoding="UTF-8" standalone="yes"?>
<Relationships xmlns="http://schemas.openxmlformats.org/package/2006/relationships"><Relationship Id="rId26" Type="http://schemas.openxmlformats.org/officeDocument/2006/relationships/image" Target="../media/image97.svg"/><Relationship Id="rId21" Type="http://schemas.openxmlformats.org/officeDocument/2006/relationships/image" Target="../media/image92.png"/><Relationship Id="rId34" Type="http://schemas.openxmlformats.org/officeDocument/2006/relationships/image" Target="../media/image24.svg"/><Relationship Id="rId42" Type="http://schemas.openxmlformats.org/officeDocument/2006/relationships/image" Target="../media/image49.svg"/><Relationship Id="rId47" Type="http://schemas.openxmlformats.org/officeDocument/2006/relationships/image" Target="../media/image54.png"/><Relationship Id="rId50" Type="http://schemas.openxmlformats.org/officeDocument/2006/relationships/image" Target="../media/image57.svg"/><Relationship Id="rId55"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image" Target="../media/image75.svg"/><Relationship Id="rId76" Type="http://schemas.openxmlformats.org/officeDocument/2006/relationships/image" Target="../media/image83.svg"/><Relationship Id="rId84" Type="http://schemas.openxmlformats.org/officeDocument/2006/relationships/image" Target="../media/image91.svg"/><Relationship Id="rId89" Type="http://schemas.openxmlformats.org/officeDocument/2006/relationships/image" Target="../media/image106.png"/><Relationship Id="rId97" Type="http://schemas.openxmlformats.org/officeDocument/2006/relationships/image" Target="../media/image134.png"/><Relationship Id="rId7" Type="http://schemas.openxmlformats.org/officeDocument/2006/relationships/image" Target="../media/image5.png"/><Relationship Id="rId71" Type="http://schemas.openxmlformats.org/officeDocument/2006/relationships/image" Target="../media/image78.png"/><Relationship Id="rId92" Type="http://schemas.openxmlformats.org/officeDocument/2006/relationships/image" Target="../media/image109.svg"/><Relationship Id="rId2" Type="http://schemas.openxmlformats.org/officeDocument/2006/relationships/notesSlide" Target="../notesSlides/notesSlide22.xml"/><Relationship Id="rId16" Type="http://schemas.openxmlformats.org/officeDocument/2006/relationships/image" Target="../media/image37.svg"/><Relationship Id="rId29" Type="http://schemas.openxmlformats.org/officeDocument/2006/relationships/image" Target="../media/image100.png"/><Relationship Id="rId11" Type="http://schemas.openxmlformats.org/officeDocument/2006/relationships/image" Target="../media/image32.png"/><Relationship Id="rId24" Type="http://schemas.openxmlformats.org/officeDocument/2006/relationships/image" Target="../media/image95.svg"/><Relationship Id="rId32" Type="http://schemas.microsoft.com/office/2007/relationships/hdphoto" Target="../media/hdphoto1.wdp"/><Relationship Id="rId37" Type="http://schemas.openxmlformats.org/officeDocument/2006/relationships/image" Target="../media/image44.png"/><Relationship Id="rId40" Type="http://schemas.openxmlformats.org/officeDocument/2006/relationships/image" Target="../media/image47.svg"/><Relationship Id="rId45" Type="http://schemas.openxmlformats.org/officeDocument/2006/relationships/image" Target="../media/image52.png"/><Relationship Id="rId53" Type="http://schemas.openxmlformats.org/officeDocument/2006/relationships/image" Target="../media/image60.png"/><Relationship Id="rId58" Type="http://schemas.openxmlformats.org/officeDocument/2006/relationships/image" Target="../media/image65.svg"/><Relationship Id="rId66" Type="http://schemas.openxmlformats.org/officeDocument/2006/relationships/image" Target="../media/image73.svg"/><Relationship Id="rId74" Type="http://schemas.openxmlformats.org/officeDocument/2006/relationships/image" Target="../media/image81.svg"/><Relationship Id="rId79" Type="http://schemas.openxmlformats.org/officeDocument/2006/relationships/image" Target="../media/image86.png"/><Relationship Id="rId87" Type="http://schemas.openxmlformats.org/officeDocument/2006/relationships/image" Target="../media/image104.png"/><Relationship Id="rId5" Type="http://schemas.openxmlformats.org/officeDocument/2006/relationships/image" Target="../media/image3.png"/><Relationship Id="rId61" Type="http://schemas.openxmlformats.org/officeDocument/2006/relationships/image" Target="../media/image68.png"/><Relationship Id="rId82" Type="http://schemas.openxmlformats.org/officeDocument/2006/relationships/image" Target="../media/image89.svg"/><Relationship Id="rId90" Type="http://schemas.openxmlformats.org/officeDocument/2006/relationships/image" Target="../media/image107.svg"/><Relationship Id="rId95" Type="http://schemas.openxmlformats.org/officeDocument/2006/relationships/image" Target="../media/image132.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98.png"/><Relationship Id="rId30" Type="http://schemas.openxmlformats.org/officeDocument/2006/relationships/image" Target="../media/image101.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6.png"/><Relationship Id="rId77" Type="http://schemas.openxmlformats.org/officeDocument/2006/relationships/image" Target="../media/image84.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79.svg"/><Relationship Id="rId80" Type="http://schemas.openxmlformats.org/officeDocument/2006/relationships/image" Target="../media/image87.svg"/><Relationship Id="rId85" Type="http://schemas.openxmlformats.org/officeDocument/2006/relationships/image" Target="../media/image102.png"/><Relationship Id="rId93" Type="http://schemas.openxmlformats.org/officeDocument/2006/relationships/image" Target="../media/image130.png"/><Relationship Id="rId98" Type="http://schemas.openxmlformats.org/officeDocument/2006/relationships/image" Target="../media/image135.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7.svg"/><Relationship Id="rId75" Type="http://schemas.openxmlformats.org/officeDocument/2006/relationships/image" Target="../media/image82.png"/><Relationship Id="rId83" Type="http://schemas.openxmlformats.org/officeDocument/2006/relationships/image" Target="../media/image90.png"/><Relationship Id="rId88" Type="http://schemas.openxmlformats.org/officeDocument/2006/relationships/image" Target="../media/image105.svg"/><Relationship Id="rId91" Type="http://schemas.openxmlformats.org/officeDocument/2006/relationships/image" Target="../media/image108.png"/><Relationship Id="rId96" Type="http://schemas.openxmlformats.org/officeDocument/2006/relationships/image" Target="../media/image133.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openxmlformats.org/officeDocument/2006/relationships/image" Target="../media/image99.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2.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86" Type="http://schemas.openxmlformats.org/officeDocument/2006/relationships/image" Target="../media/image103.svg"/><Relationship Id="rId94" Type="http://schemas.openxmlformats.org/officeDocument/2006/relationships/image" Target="../media/image131.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s>
</file>

<file path=ppt/slides/_rels/slide2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7" Type="http://schemas.openxmlformats.org/officeDocument/2006/relationships/image" Target="../media/image5.png"/><Relationship Id="rId71" Type="http://schemas.openxmlformats.org/officeDocument/2006/relationships/image" Target="../media/image82.png"/><Relationship Id="rId2" Type="http://schemas.openxmlformats.org/officeDocument/2006/relationships/notesSlide" Target="../notesSlides/notesSlide23.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19" Type="http://schemas.openxmlformats.org/officeDocument/2006/relationships/image" Target="../media/image4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s>
</file>

<file path=ppt/slides/_rels/slide27.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89" Type="http://schemas.openxmlformats.org/officeDocument/2006/relationships/image" Target="../media/image98.png"/><Relationship Id="rId7" Type="http://schemas.openxmlformats.org/officeDocument/2006/relationships/image" Target="../media/image5.png"/><Relationship Id="rId71" Type="http://schemas.openxmlformats.org/officeDocument/2006/relationships/image" Target="../media/image82.png"/><Relationship Id="rId92" Type="http://schemas.openxmlformats.org/officeDocument/2006/relationships/image" Target="../media/image101.svg"/><Relationship Id="rId2" Type="http://schemas.openxmlformats.org/officeDocument/2006/relationships/notesSlide" Target="../notesSlides/notesSlide24.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90" Type="http://schemas.openxmlformats.org/officeDocument/2006/relationships/image" Target="../media/image99.svg"/><Relationship Id="rId95" Type="http://schemas.openxmlformats.org/officeDocument/2006/relationships/image" Target="../media/image13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93" Type="http://schemas.openxmlformats.org/officeDocument/2006/relationships/image" Target="../media/image130.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91" Type="http://schemas.openxmlformats.org/officeDocument/2006/relationships/image" Target="../media/image100.png"/><Relationship Id="rId96" Type="http://schemas.openxmlformats.org/officeDocument/2006/relationships/image" Target="../media/image13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 Id="rId94" Type="http://schemas.openxmlformats.org/officeDocument/2006/relationships/image" Target="../media/image131.svg"/><Relationship Id="rId4" Type="http://schemas.openxmlformats.org/officeDocument/2006/relationships/image" Target="../media/image2.sv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7" Type="http://schemas.openxmlformats.org/officeDocument/2006/relationships/image" Target="../media/image5.png"/><Relationship Id="rId71" Type="http://schemas.openxmlformats.org/officeDocument/2006/relationships/image" Target="../media/image82.png"/><Relationship Id="rId2" Type="http://schemas.openxmlformats.org/officeDocument/2006/relationships/notesSlide" Target="../notesSlides/notesSlide25.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19" Type="http://schemas.openxmlformats.org/officeDocument/2006/relationships/image" Target="../media/image4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s>
</file>

<file path=ppt/slides/_rels/slide29.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7" Type="http://schemas.openxmlformats.org/officeDocument/2006/relationships/image" Target="../media/image5.png"/><Relationship Id="rId71" Type="http://schemas.openxmlformats.org/officeDocument/2006/relationships/image" Target="../media/image82.png"/><Relationship Id="rId2" Type="http://schemas.openxmlformats.org/officeDocument/2006/relationships/notesSlide" Target="../notesSlides/notesSlide26.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19" Type="http://schemas.openxmlformats.org/officeDocument/2006/relationships/image" Target="../media/image4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31"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s>
</file>

<file path=ppt/slides/_rels/slide30.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89" Type="http://schemas.openxmlformats.org/officeDocument/2006/relationships/image" Target="../media/image138.png"/><Relationship Id="rId7" Type="http://schemas.openxmlformats.org/officeDocument/2006/relationships/image" Target="../media/image5.png"/><Relationship Id="rId71" Type="http://schemas.openxmlformats.org/officeDocument/2006/relationships/image" Target="../media/image82.png"/><Relationship Id="rId2" Type="http://schemas.openxmlformats.org/officeDocument/2006/relationships/notesSlide" Target="../notesSlides/notesSlide27.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90" Type="http://schemas.openxmlformats.org/officeDocument/2006/relationships/image" Target="../media/image139.svg"/><Relationship Id="rId19" Type="http://schemas.openxmlformats.org/officeDocument/2006/relationships/image" Target="../media/image4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s>
</file>

<file path=ppt/slides/_rels/slide31.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89" Type="http://schemas.openxmlformats.org/officeDocument/2006/relationships/image" Target="../media/image138.png"/><Relationship Id="rId7" Type="http://schemas.openxmlformats.org/officeDocument/2006/relationships/image" Target="../media/image5.png"/><Relationship Id="rId71" Type="http://schemas.openxmlformats.org/officeDocument/2006/relationships/image" Target="../media/image82.png"/><Relationship Id="rId2" Type="http://schemas.openxmlformats.org/officeDocument/2006/relationships/notesSlide" Target="../notesSlides/notesSlide28.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90" Type="http://schemas.openxmlformats.org/officeDocument/2006/relationships/image" Target="../media/image139.svg"/><Relationship Id="rId19" Type="http://schemas.openxmlformats.org/officeDocument/2006/relationships/image" Target="../media/image4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s>
</file>

<file path=ppt/slides/_rels/slide32.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89" Type="http://schemas.openxmlformats.org/officeDocument/2006/relationships/image" Target="../media/image140.png"/><Relationship Id="rId7" Type="http://schemas.openxmlformats.org/officeDocument/2006/relationships/image" Target="../media/image5.png"/><Relationship Id="rId71" Type="http://schemas.openxmlformats.org/officeDocument/2006/relationships/image" Target="../media/image82.png"/><Relationship Id="rId2" Type="http://schemas.openxmlformats.org/officeDocument/2006/relationships/notesSlide" Target="../notesSlides/notesSlide29.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90" Type="http://schemas.openxmlformats.org/officeDocument/2006/relationships/image" Target="../media/image141.sv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91"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 Id="rId4" Type="http://schemas.openxmlformats.org/officeDocument/2006/relationships/image" Target="../media/image2.svg"/><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89" Type="http://schemas.openxmlformats.org/officeDocument/2006/relationships/image" Target="../media/image143.png"/><Relationship Id="rId7" Type="http://schemas.openxmlformats.org/officeDocument/2006/relationships/image" Target="../media/image5.png"/><Relationship Id="rId71" Type="http://schemas.openxmlformats.org/officeDocument/2006/relationships/image" Target="../media/image82.png"/><Relationship Id="rId2" Type="http://schemas.openxmlformats.org/officeDocument/2006/relationships/notesSlide" Target="../notesSlides/notesSlide30.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90" Type="http://schemas.openxmlformats.org/officeDocument/2006/relationships/image" Target="../media/image144.sv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91"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 Id="rId4" Type="http://schemas.openxmlformats.org/officeDocument/2006/relationships/image" Target="../media/image2.svg"/><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89" Type="http://schemas.openxmlformats.org/officeDocument/2006/relationships/image" Target="../media/image146.png"/><Relationship Id="rId7" Type="http://schemas.openxmlformats.org/officeDocument/2006/relationships/image" Target="../media/image5.png"/><Relationship Id="rId71" Type="http://schemas.openxmlformats.org/officeDocument/2006/relationships/image" Target="../media/image82.png"/><Relationship Id="rId2" Type="http://schemas.openxmlformats.org/officeDocument/2006/relationships/notesSlide" Target="../notesSlides/notesSlide31.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90" Type="http://schemas.openxmlformats.org/officeDocument/2006/relationships/image" Target="../media/image147.sv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91"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 Id="rId4" Type="http://schemas.openxmlformats.org/officeDocument/2006/relationships/image" Target="../media/image2.sv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89" Type="http://schemas.openxmlformats.org/officeDocument/2006/relationships/image" Target="../media/image140.png"/><Relationship Id="rId7" Type="http://schemas.openxmlformats.org/officeDocument/2006/relationships/image" Target="../media/image5.png"/><Relationship Id="rId71" Type="http://schemas.openxmlformats.org/officeDocument/2006/relationships/image" Target="../media/image82.png"/><Relationship Id="rId92" Type="http://schemas.openxmlformats.org/officeDocument/2006/relationships/image" Target="../media/image144.svg"/><Relationship Id="rId2" Type="http://schemas.openxmlformats.org/officeDocument/2006/relationships/notesSlide" Target="../notesSlides/notesSlide32.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90" Type="http://schemas.openxmlformats.org/officeDocument/2006/relationships/image" Target="../media/image141.sv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93" Type="http://schemas.openxmlformats.org/officeDocument/2006/relationships/image" Target="../media/image14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91" Type="http://schemas.openxmlformats.org/officeDocument/2006/relationships/image" Target="../media/image143.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 Id="rId94" Type="http://schemas.openxmlformats.org/officeDocument/2006/relationships/image" Target="../media/image147.svg"/><Relationship Id="rId4" Type="http://schemas.openxmlformats.org/officeDocument/2006/relationships/image" Target="../media/image2.svg"/><Relationship Id="rId9" Type="http://schemas.openxmlformats.org/officeDocument/2006/relationships/image" Target="../media/image30.png"/></Relationships>
</file>

<file path=ppt/slides/_rels/slide36.xml.rels><?xml version="1.0" encoding="UTF-8" standalone="yes"?>
<Relationships xmlns="http://schemas.openxmlformats.org/package/2006/relationships"><Relationship Id="rId26" Type="http://schemas.openxmlformats.org/officeDocument/2006/relationships/image" Target="../media/image97.sv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89" Type="http://schemas.openxmlformats.org/officeDocument/2006/relationships/image" Target="../media/image149.png"/><Relationship Id="rId97" Type="http://schemas.openxmlformats.org/officeDocument/2006/relationships/image" Target="../media/image157.png"/><Relationship Id="rId7" Type="http://schemas.openxmlformats.org/officeDocument/2006/relationships/image" Target="../media/image5.png"/><Relationship Id="rId71" Type="http://schemas.openxmlformats.org/officeDocument/2006/relationships/image" Target="../media/image82.png"/><Relationship Id="rId92" Type="http://schemas.openxmlformats.org/officeDocument/2006/relationships/image" Target="../media/image152.svg"/><Relationship Id="rId2" Type="http://schemas.openxmlformats.org/officeDocument/2006/relationships/notesSlide" Target="../notesSlides/notesSlide33.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90" Type="http://schemas.openxmlformats.org/officeDocument/2006/relationships/image" Target="../media/image150.svg"/><Relationship Id="rId95" Type="http://schemas.openxmlformats.org/officeDocument/2006/relationships/image" Target="../media/image155.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93" Type="http://schemas.openxmlformats.org/officeDocument/2006/relationships/image" Target="../media/image153.png"/><Relationship Id="rId98" Type="http://schemas.openxmlformats.org/officeDocument/2006/relationships/image" Target="../media/image158.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91" Type="http://schemas.openxmlformats.org/officeDocument/2006/relationships/image" Target="../media/image151.png"/><Relationship Id="rId96" Type="http://schemas.openxmlformats.org/officeDocument/2006/relationships/image" Target="../media/image156.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 Id="rId94" Type="http://schemas.openxmlformats.org/officeDocument/2006/relationships/image" Target="../media/image154.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s>
</file>

<file path=ppt/slides/_rels/slide37.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97.svg"/><Relationship Id="rId39" Type="http://schemas.openxmlformats.org/officeDocument/2006/relationships/image" Target="../media/image50.png"/><Relationship Id="rId21" Type="http://schemas.openxmlformats.org/officeDocument/2006/relationships/image" Target="../media/image92.png"/><Relationship Id="rId34" Type="http://schemas.openxmlformats.org/officeDocument/2006/relationships/image" Target="../media/image45.svg"/><Relationship Id="rId42" Type="http://schemas.openxmlformats.org/officeDocument/2006/relationships/image" Target="../media/image53.svg"/><Relationship Id="rId47" Type="http://schemas.openxmlformats.org/officeDocument/2006/relationships/image" Target="../media/image58.png"/><Relationship Id="rId50" Type="http://schemas.openxmlformats.org/officeDocument/2006/relationships/image" Target="../media/image61.sv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svg"/><Relationship Id="rId76" Type="http://schemas.openxmlformats.org/officeDocument/2006/relationships/image" Target="../media/image87.svg"/><Relationship Id="rId84" Type="http://schemas.openxmlformats.org/officeDocument/2006/relationships/image" Target="../media/image105.svg"/><Relationship Id="rId89" Type="http://schemas.openxmlformats.org/officeDocument/2006/relationships/image" Target="../media/image159.png"/><Relationship Id="rId7" Type="http://schemas.openxmlformats.org/officeDocument/2006/relationships/image" Target="../media/image5.png"/><Relationship Id="rId71" Type="http://schemas.openxmlformats.org/officeDocument/2006/relationships/image" Target="../media/image82.png"/><Relationship Id="rId2" Type="http://schemas.openxmlformats.org/officeDocument/2006/relationships/notesSlide" Target="../notesSlides/notesSlide34.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95.svg"/><Relationship Id="rId32" Type="http://schemas.openxmlformats.org/officeDocument/2006/relationships/image" Target="../media/image43.svg"/><Relationship Id="rId37" Type="http://schemas.openxmlformats.org/officeDocument/2006/relationships/image" Target="../media/image48.png"/><Relationship Id="rId40" Type="http://schemas.openxmlformats.org/officeDocument/2006/relationships/image" Target="../media/image51.sv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svg"/><Relationship Id="rId66" Type="http://schemas.openxmlformats.org/officeDocument/2006/relationships/image" Target="../media/image77.svg"/><Relationship Id="rId74" Type="http://schemas.openxmlformats.org/officeDocument/2006/relationships/image" Target="../media/image85.svg"/><Relationship Id="rId79" Type="http://schemas.openxmlformats.org/officeDocument/2006/relationships/image" Target="../media/image90.png"/><Relationship Id="rId87" Type="http://schemas.openxmlformats.org/officeDocument/2006/relationships/image" Target="../media/image108.png"/><Relationship Id="rId5" Type="http://schemas.openxmlformats.org/officeDocument/2006/relationships/image" Target="../media/image3.png"/><Relationship Id="rId61" Type="http://schemas.openxmlformats.org/officeDocument/2006/relationships/image" Target="../media/image72.png"/><Relationship Id="rId82" Type="http://schemas.openxmlformats.org/officeDocument/2006/relationships/image" Target="../media/image103.svg"/><Relationship Id="rId19" Type="http://schemas.openxmlformats.org/officeDocument/2006/relationships/image" Target="../media/image4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93.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5.svg"/><Relationship Id="rId69" Type="http://schemas.openxmlformats.org/officeDocument/2006/relationships/image" Target="../media/image80.png"/><Relationship Id="rId77" Type="http://schemas.openxmlformats.org/officeDocument/2006/relationships/image" Target="../media/image88.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3.svg"/><Relationship Id="rId80" Type="http://schemas.openxmlformats.org/officeDocument/2006/relationships/image" Target="../media/image91.svg"/><Relationship Id="rId85" Type="http://schemas.openxmlformats.org/officeDocument/2006/relationships/image" Target="../media/image10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6.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3.svg"/><Relationship Id="rId70" Type="http://schemas.openxmlformats.org/officeDocument/2006/relationships/image" Target="../media/image81.svg"/><Relationship Id="rId75" Type="http://schemas.openxmlformats.org/officeDocument/2006/relationships/image" Target="../media/image86.png"/><Relationship Id="rId83" Type="http://schemas.openxmlformats.org/officeDocument/2006/relationships/image" Target="../media/image104.png"/><Relationship Id="rId88" Type="http://schemas.openxmlformats.org/officeDocument/2006/relationships/image" Target="../media/image109.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4.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6.png"/><Relationship Id="rId73" Type="http://schemas.openxmlformats.org/officeDocument/2006/relationships/image" Target="../media/image84.png"/><Relationship Id="rId78" Type="http://schemas.openxmlformats.org/officeDocument/2006/relationships/image" Target="../media/image89.svg"/><Relationship Id="rId81" Type="http://schemas.openxmlformats.org/officeDocument/2006/relationships/image" Target="../media/image102.png"/><Relationship Id="rId86" Type="http://schemas.openxmlformats.org/officeDocument/2006/relationships/image" Target="../media/image107.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3" Type="http://schemas.openxmlformats.org/officeDocument/2006/relationships/image" Target="../media/image1.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7" Type="http://schemas.openxmlformats.org/officeDocument/2006/relationships/image" Target="../media/image5.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2" Type="http://schemas.openxmlformats.org/officeDocument/2006/relationships/notesSlide" Target="../notesSlides/notesSlide1.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23.png"/><Relationship Id="rId41"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3" Type="http://schemas.openxmlformats.org/officeDocument/2006/relationships/image" Target="../media/image1.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7" Type="http://schemas.openxmlformats.org/officeDocument/2006/relationships/image" Target="../media/image5.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2" Type="http://schemas.openxmlformats.org/officeDocument/2006/relationships/notesSlide" Target="../notesSlides/notesSlide2.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23.png"/><Relationship Id="rId41"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3.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23.pn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s>
</file>

<file path=ppt/slides/_rels/slide7.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4.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23.pn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s>
</file>

<file path=ppt/slides/_rels/slide8.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5.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23.pn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s>
</file>

<file path=ppt/slides/_rels/slide9.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23.pn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61" Type="http://schemas.openxmlformats.org/officeDocument/2006/relationships/image" Target="../media/image66.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p:txBody>
          <a:bodyPr/>
          <a:lstStyle/>
          <a:p>
            <a:r>
              <a:rPr lang="en-US" dirty="0">
                <a:solidFill>
                  <a:srgbClr val="695F5F"/>
                </a:solidFill>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p:txBody>
          <a:bodyPr/>
          <a:lstStyle/>
          <a:p>
            <a:r>
              <a:rPr lang="en-US" dirty="0">
                <a:solidFill>
                  <a:srgbClr val="695F5F"/>
                </a:solidFill>
                <a:latin typeface="Product Sans Thin" panose="020B0203030502040203" pitchFamily="34" charset="0"/>
              </a:rPr>
              <a:t>Prepared by Trinh Duc Anh</a:t>
            </a:r>
          </a:p>
          <a:p>
            <a:r>
              <a:rPr lang="en-US" dirty="0">
                <a:solidFill>
                  <a:srgbClr val="695F5F"/>
                </a:solidFill>
                <a:latin typeface="Product Sans Thin" panose="020B0203030502040203" pitchFamily="34" charset="0"/>
              </a:rPr>
              <a:t>ID: GCH210829</a:t>
            </a:r>
          </a:p>
          <a:p>
            <a:r>
              <a:rPr lang="en-US" dirty="0">
                <a:solidFill>
                  <a:srgbClr val="695F5F"/>
                </a:solidFill>
                <a:latin typeface="Product Sans Thin" panose="020B0203030502040203" pitchFamily="34" charset="0"/>
              </a:rPr>
              <a:t>Class: GCH1002</a:t>
            </a:r>
          </a:p>
        </p:txBody>
      </p:sp>
      <p:sp>
        <p:nvSpPr>
          <p:cNvPr id="4" name="Rectangle: Rounded Corners 3">
            <a:extLst>
              <a:ext uri="{FF2B5EF4-FFF2-40B4-BE49-F238E27FC236}">
                <a16:creationId xmlns:a16="http://schemas.microsoft.com/office/drawing/2014/main" id="{4E4C1DCC-6B54-4435-B5F7-191BA5439814}"/>
              </a:ext>
            </a:extLst>
          </p:cNvPr>
          <p:cNvSpPr/>
          <p:nvPr/>
        </p:nvSpPr>
        <p:spPr>
          <a:xfrm>
            <a:off x="-49521375" y="3723245"/>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 name="Rectangle: Rounded Corners 4">
            <a:extLst>
              <a:ext uri="{FF2B5EF4-FFF2-40B4-BE49-F238E27FC236}">
                <a16:creationId xmlns:a16="http://schemas.microsoft.com/office/drawing/2014/main" id="{0A4728FB-6BDF-4E53-A940-D0DCD062893F}"/>
              </a:ext>
            </a:extLst>
          </p:cNvPr>
          <p:cNvSpPr/>
          <p:nvPr/>
        </p:nvSpPr>
        <p:spPr>
          <a:xfrm>
            <a:off x="-37405576" y="4295270"/>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6" name="Rectangle: Rounded Corners 5">
            <a:extLst>
              <a:ext uri="{FF2B5EF4-FFF2-40B4-BE49-F238E27FC236}">
                <a16:creationId xmlns:a16="http://schemas.microsoft.com/office/drawing/2014/main" id="{35F42A7E-FAE4-4F81-A099-C6E75F464F26}"/>
              </a:ext>
            </a:extLst>
          </p:cNvPr>
          <p:cNvSpPr/>
          <p:nvPr/>
        </p:nvSpPr>
        <p:spPr>
          <a:xfrm>
            <a:off x="-27880577" y="4881500"/>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7" name="Rectangle: Rounded Corners 6">
            <a:extLst>
              <a:ext uri="{FF2B5EF4-FFF2-40B4-BE49-F238E27FC236}">
                <a16:creationId xmlns:a16="http://schemas.microsoft.com/office/drawing/2014/main" id="{6336A0EF-00DE-4655-BC55-4B98817BDEA9}"/>
              </a:ext>
            </a:extLst>
          </p:cNvPr>
          <p:cNvSpPr/>
          <p:nvPr/>
        </p:nvSpPr>
        <p:spPr>
          <a:xfrm>
            <a:off x="-60314038" y="3154266"/>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grpSp>
        <p:nvGrpSpPr>
          <p:cNvPr id="8" name="Group 7">
            <a:extLst>
              <a:ext uri="{FF2B5EF4-FFF2-40B4-BE49-F238E27FC236}">
                <a16:creationId xmlns:a16="http://schemas.microsoft.com/office/drawing/2014/main" id="{A386C9A1-D799-4AE8-9BDD-18B364DB6373}"/>
              </a:ext>
            </a:extLst>
          </p:cNvPr>
          <p:cNvGrpSpPr/>
          <p:nvPr/>
        </p:nvGrpSpPr>
        <p:grpSpPr>
          <a:xfrm>
            <a:off x="-78684727" y="119665"/>
            <a:ext cx="3450840" cy="1373382"/>
            <a:chOff x="704850" y="372882"/>
            <a:chExt cx="3450840" cy="1373382"/>
          </a:xfrm>
        </p:grpSpPr>
        <p:sp>
          <p:nvSpPr>
            <p:cNvPr id="9" name="Rectangle: Rounded Corners 8">
              <a:extLst>
                <a:ext uri="{FF2B5EF4-FFF2-40B4-BE49-F238E27FC236}">
                  <a16:creationId xmlns:a16="http://schemas.microsoft.com/office/drawing/2014/main" id="{FAFAD629-67AC-4CD7-845D-0358E0EFC25C}"/>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2063154-4F6C-413A-B17C-08BD5362A664}"/>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11" name="Graphic 10">
              <a:extLst>
                <a:ext uri="{FF2B5EF4-FFF2-40B4-BE49-F238E27FC236}">
                  <a16:creationId xmlns:a16="http://schemas.microsoft.com/office/drawing/2014/main" id="{84CC5A4F-6DD6-4301-BED6-11A7BCE6FB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3A8C6BDD-D8A1-4796-8B8D-8D17B9B5D12C}"/>
              </a:ext>
            </a:extLst>
          </p:cNvPr>
          <p:cNvSpPr/>
          <p:nvPr/>
        </p:nvSpPr>
        <p:spPr>
          <a:xfrm>
            <a:off x="-70378927" y="1682334"/>
            <a:ext cx="5702105" cy="1257597"/>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F6DFB963-A1AE-4C03-8EF3-B4F95CBE2D9D}"/>
              </a:ext>
            </a:extLst>
          </p:cNvPr>
          <p:cNvSpPr txBox="1"/>
          <p:nvPr/>
        </p:nvSpPr>
        <p:spPr>
          <a:xfrm>
            <a:off x="-69058910"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4" name="Graphic 13">
            <a:extLst>
              <a:ext uri="{FF2B5EF4-FFF2-40B4-BE49-F238E27FC236}">
                <a16:creationId xmlns:a16="http://schemas.microsoft.com/office/drawing/2014/main" id="{C74C2EA7-DDD2-440B-AB56-BB0AACF5ED7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60" r="7797" b="38312"/>
          <a:stretch/>
        </p:blipFill>
        <p:spPr>
          <a:xfrm>
            <a:off x="-69951329" y="1975575"/>
            <a:ext cx="892419" cy="719220"/>
          </a:xfrm>
          <a:prstGeom prst="rect">
            <a:avLst/>
          </a:prstGeom>
        </p:spPr>
      </p:pic>
      <p:sp>
        <p:nvSpPr>
          <p:cNvPr id="15" name="Rectangle: Rounded Corners 14">
            <a:extLst>
              <a:ext uri="{FF2B5EF4-FFF2-40B4-BE49-F238E27FC236}">
                <a16:creationId xmlns:a16="http://schemas.microsoft.com/office/drawing/2014/main" id="{CF111E6F-0054-4829-B38D-86C3D844FC9C}"/>
              </a:ext>
            </a:extLst>
          </p:cNvPr>
          <p:cNvSpPr/>
          <p:nvPr/>
        </p:nvSpPr>
        <p:spPr>
          <a:xfrm>
            <a:off x="8461951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6" name="TextBox 15">
            <a:extLst>
              <a:ext uri="{FF2B5EF4-FFF2-40B4-BE49-F238E27FC236}">
                <a16:creationId xmlns:a16="http://schemas.microsoft.com/office/drawing/2014/main" id="{5D2E7325-54C7-4675-B707-55FB6DE3ECB2}"/>
              </a:ext>
            </a:extLst>
          </p:cNvPr>
          <p:cNvSpPr txBox="1"/>
          <p:nvPr/>
        </p:nvSpPr>
        <p:spPr>
          <a:xfrm>
            <a:off x="8594788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7" name="Graphic 16">
            <a:extLst>
              <a:ext uri="{FF2B5EF4-FFF2-40B4-BE49-F238E27FC236}">
                <a16:creationId xmlns:a16="http://schemas.microsoft.com/office/drawing/2014/main" id="{C092DF69-4398-4F6E-803E-DC1EBAE6CF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993773" y="1858130"/>
            <a:ext cx="954108" cy="954108"/>
          </a:xfrm>
          <a:prstGeom prst="rect">
            <a:avLst/>
          </a:prstGeom>
        </p:spPr>
      </p:pic>
      <p:pic>
        <p:nvPicPr>
          <p:cNvPr id="18" name="Graphic 17">
            <a:extLst>
              <a:ext uri="{FF2B5EF4-FFF2-40B4-BE49-F238E27FC236}">
                <a16:creationId xmlns:a16="http://schemas.microsoft.com/office/drawing/2014/main" id="{B0C448AE-7DC4-44E3-BDAB-E28E240B2D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30737" y="3219564"/>
            <a:ext cx="369332" cy="369332"/>
          </a:xfrm>
          <a:prstGeom prst="rect">
            <a:avLst/>
          </a:prstGeom>
        </p:spPr>
      </p:pic>
      <p:sp>
        <p:nvSpPr>
          <p:cNvPr id="19" name="TextBox 18">
            <a:extLst>
              <a:ext uri="{FF2B5EF4-FFF2-40B4-BE49-F238E27FC236}">
                <a16:creationId xmlns:a16="http://schemas.microsoft.com/office/drawing/2014/main" id="{96E01F52-A1D0-48A3-A45D-AABDEAE27914}"/>
              </a:ext>
            </a:extLst>
          </p:cNvPr>
          <p:cNvSpPr txBox="1"/>
          <p:nvPr/>
        </p:nvSpPr>
        <p:spPr>
          <a:xfrm>
            <a:off x="-59745306" y="3248042"/>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0" name="Graphic 19">
            <a:extLst>
              <a:ext uri="{FF2B5EF4-FFF2-40B4-BE49-F238E27FC236}">
                <a16:creationId xmlns:a16="http://schemas.microsoft.com/office/drawing/2014/main" id="{3AE18E46-54C3-4C12-8E6B-4395E35CAA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348437" y="3802793"/>
            <a:ext cx="369332" cy="369332"/>
          </a:xfrm>
          <a:prstGeom prst="rect">
            <a:avLst/>
          </a:prstGeom>
        </p:spPr>
      </p:pic>
      <p:sp>
        <p:nvSpPr>
          <p:cNvPr id="21" name="TextBox 20">
            <a:extLst>
              <a:ext uri="{FF2B5EF4-FFF2-40B4-BE49-F238E27FC236}">
                <a16:creationId xmlns:a16="http://schemas.microsoft.com/office/drawing/2014/main" id="{4192125D-35E5-420C-A151-F3EF31234590}"/>
              </a:ext>
            </a:extLst>
          </p:cNvPr>
          <p:cNvSpPr txBox="1"/>
          <p:nvPr/>
        </p:nvSpPr>
        <p:spPr>
          <a:xfrm>
            <a:off x="-48946906" y="3826721"/>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2" name="Graphic 21">
            <a:extLst>
              <a:ext uri="{FF2B5EF4-FFF2-40B4-BE49-F238E27FC236}">
                <a16:creationId xmlns:a16="http://schemas.microsoft.com/office/drawing/2014/main" id="{3BA88B26-4298-4779-931A-B2C7E72388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243218" y="4386022"/>
            <a:ext cx="369333" cy="369333"/>
          </a:xfrm>
          <a:prstGeom prst="rect">
            <a:avLst/>
          </a:prstGeom>
        </p:spPr>
      </p:pic>
      <p:sp>
        <p:nvSpPr>
          <p:cNvPr id="23" name="TextBox 22">
            <a:extLst>
              <a:ext uri="{FF2B5EF4-FFF2-40B4-BE49-F238E27FC236}">
                <a16:creationId xmlns:a16="http://schemas.microsoft.com/office/drawing/2014/main" id="{9A2B2E0D-4623-4922-A2BC-A2C5C70E9DC0}"/>
              </a:ext>
            </a:extLst>
          </p:cNvPr>
          <p:cNvSpPr txBox="1"/>
          <p:nvPr/>
        </p:nvSpPr>
        <p:spPr>
          <a:xfrm>
            <a:off x="-36807260" y="4386022"/>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24" name="Graphic 23">
            <a:extLst>
              <a:ext uri="{FF2B5EF4-FFF2-40B4-BE49-F238E27FC236}">
                <a16:creationId xmlns:a16="http://schemas.microsoft.com/office/drawing/2014/main" id="{12076988-E764-4E88-9B9C-318373E4EF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707637" y="4969251"/>
            <a:ext cx="369334" cy="369334"/>
          </a:xfrm>
          <a:prstGeom prst="rect">
            <a:avLst/>
          </a:prstGeom>
        </p:spPr>
      </p:pic>
      <p:sp>
        <p:nvSpPr>
          <p:cNvPr id="25" name="TextBox 24">
            <a:extLst>
              <a:ext uri="{FF2B5EF4-FFF2-40B4-BE49-F238E27FC236}">
                <a16:creationId xmlns:a16="http://schemas.microsoft.com/office/drawing/2014/main" id="{6CC97E9C-A17E-4AC4-A8E2-BA1F5D785709}"/>
              </a:ext>
            </a:extLst>
          </p:cNvPr>
          <p:cNvSpPr txBox="1"/>
          <p:nvPr/>
        </p:nvSpPr>
        <p:spPr>
          <a:xfrm>
            <a:off x="-27282260" y="496925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26" name="Rectangle: Rounded Corners 25">
            <a:extLst>
              <a:ext uri="{FF2B5EF4-FFF2-40B4-BE49-F238E27FC236}">
                <a16:creationId xmlns:a16="http://schemas.microsoft.com/office/drawing/2014/main" id="{7F1F5258-1B34-46E2-A309-8F68A559A2F3}"/>
              </a:ext>
            </a:extLst>
          </p:cNvPr>
          <p:cNvSpPr/>
          <p:nvPr/>
        </p:nvSpPr>
        <p:spPr>
          <a:xfrm>
            <a:off x="-18241277" y="5452175"/>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7" name="TextBox 26">
            <a:extLst>
              <a:ext uri="{FF2B5EF4-FFF2-40B4-BE49-F238E27FC236}">
                <a16:creationId xmlns:a16="http://schemas.microsoft.com/office/drawing/2014/main" id="{43D23C22-834B-47D7-802B-CE39BD687F93}"/>
              </a:ext>
            </a:extLst>
          </p:cNvPr>
          <p:cNvSpPr txBox="1"/>
          <p:nvPr/>
        </p:nvSpPr>
        <p:spPr>
          <a:xfrm>
            <a:off x="-17642960" y="5533891"/>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28" name="Graphic 27">
            <a:extLst>
              <a:ext uri="{FF2B5EF4-FFF2-40B4-BE49-F238E27FC236}">
                <a16:creationId xmlns:a16="http://schemas.microsoft.com/office/drawing/2014/main" id="{6E24D3A3-B9C5-4BE9-AD34-F122CDB48A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069712" y="5527465"/>
            <a:ext cx="372081" cy="372081"/>
          </a:xfrm>
          <a:prstGeom prst="rect">
            <a:avLst/>
          </a:prstGeom>
        </p:spPr>
      </p:pic>
      <p:sp>
        <p:nvSpPr>
          <p:cNvPr id="29" name="Rectangle: Rounded Corners 28">
            <a:extLst>
              <a:ext uri="{FF2B5EF4-FFF2-40B4-BE49-F238E27FC236}">
                <a16:creationId xmlns:a16="http://schemas.microsoft.com/office/drawing/2014/main" id="{9A2D3730-061F-41E8-BEC7-BBE15B9D8533}"/>
              </a:ext>
            </a:extLst>
          </p:cNvPr>
          <p:cNvSpPr/>
          <p:nvPr/>
        </p:nvSpPr>
        <p:spPr>
          <a:xfrm>
            <a:off x="-8240027" y="6037301"/>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0" name="TextBox 29">
            <a:extLst>
              <a:ext uri="{FF2B5EF4-FFF2-40B4-BE49-F238E27FC236}">
                <a16:creationId xmlns:a16="http://schemas.microsoft.com/office/drawing/2014/main" id="{E124E126-D0F8-4571-A19A-84AA21929E4A}"/>
              </a:ext>
            </a:extLst>
          </p:cNvPr>
          <p:cNvSpPr txBox="1"/>
          <p:nvPr/>
        </p:nvSpPr>
        <p:spPr>
          <a:xfrm>
            <a:off x="-7609508" y="611901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31" name="Graphic 30">
            <a:extLst>
              <a:ext uri="{FF2B5EF4-FFF2-40B4-BE49-F238E27FC236}">
                <a16:creationId xmlns:a16="http://schemas.microsoft.com/office/drawing/2014/main" id="{7852D11B-FE89-466D-881E-E1935429549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054914" y="6112003"/>
            <a:ext cx="373258" cy="373258"/>
          </a:xfrm>
          <a:prstGeom prst="rect">
            <a:avLst/>
          </a:prstGeom>
        </p:spPr>
      </p:pic>
      <p:sp>
        <p:nvSpPr>
          <p:cNvPr id="32" name="Rectangle: Rounded Corners 31">
            <a:extLst>
              <a:ext uri="{FF2B5EF4-FFF2-40B4-BE49-F238E27FC236}">
                <a16:creationId xmlns:a16="http://schemas.microsoft.com/office/drawing/2014/main" id="{CD0423CF-4B85-4939-81CF-1CD43FFDE228}"/>
              </a:ext>
            </a:extLst>
          </p:cNvPr>
          <p:cNvSpPr/>
          <p:nvPr/>
        </p:nvSpPr>
        <p:spPr>
          <a:xfrm>
            <a:off x="73914000" y="316336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TextBox 32">
            <a:extLst>
              <a:ext uri="{FF2B5EF4-FFF2-40B4-BE49-F238E27FC236}">
                <a16:creationId xmlns:a16="http://schemas.microsoft.com/office/drawing/2014/main" id="{BDA4C5FD-FD23-4B95-A8FC-89D158CC5178}"/>
              </a:ext>
            </a:extLst>
          </p:cNvPr>
          <p:cNvSpPr txBox="1"/>
          <p:nvPr/>
        </p:nvSpPr>
        <p:spPr>
          <a:xfrm>
            <a:off x="74590276" y="325713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34" name="Graphic 33">
            <a:extLst>
              <a:ext uri="{FF2B5EF4-FFF2-40B4-BE49-F238E27FC236}">
                <a16:creationId xmlns:a16="http://schemas.microsoft.com/office/drawing/2014/main" id="{89E250B2-3719-4D06-BEAC-915D12B4C5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030886" y="3294420"/>
            <a:ext cx="260542" cy="260542"/>
          </a:xfrm>
          <a:prstGeom prst="rect">
            <a:avLst/>
          </a:prstGeom>
        </p:spPr>
      </p:pic>
      <p:pic>
        <p:nvPicPr>
          <p:cNvPr id="35" name="Graphic 34">
            <a:extLst>
              <a:ext uri="{FF2B5EF4-FFF2-40B4-BE49-F238E27FC236}">
                <a16:creationId xmlns:a16="http://schemas.microsoft.com/office/drawing/2014/main" id="{8BF0392D-BB09-4CC2-8659-2C71DF6FE7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304403" y="3289804"/>
            <a:ext cx="269774" cy="269774"/>
          </a:xfrm>
          <a:prstGeom prst="rect">
            <a:avLst/>
          </a:prstGeom>
        </p:spPr>
      </p:pic>
      <p:sp>
        <p:nvSpPr>
          <p:cNvPr id="36" name="Rectangle: Rounded Corners 35">
            <a:extLst>
              <a:ext uri="{FF2B5EF4-FFF2-40B4-BE49-F238E27FC236}">
                <a16:creationId xmlns:a16="http://schemas.microsoft.com/office/drawing/2014/main" id="{B75AD986-A045-4E43-8410-5B9BF49C80CF}"/>
              </a:ext>
            </a:extLst>
          </p:cNvPr>
          <p:cNvSpPr/>
          <p:nvPr/>
        </p:nvSpPr>
        <p:spPr>
          <a:xfrm>
            <a:off x="62560200" y="372324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TextBox 36">
            <a:extLst>
              <a:ext uri="{FF2B5EF4-FFF2-40B4-BE49-F238E27FC236}">
                <a16:creationId xmlns:a16="http://schemas.microsoft.com/office/drawing/2014/main" id="{F5135B10-CFA7-4ADB-8D5D-C76739CE5EBE}"/>
              </a:ext>
            </a:extLst>
          </p:cNvPr>
          <p:cNvSpPr txBox="1"/>
          <p:nvPr/>
        </p:nvSpPr>
        <p:spPr>
          <a:xfrm>
            <a:off x="63236476" y="381702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38" name="Graphic 37">
            <a:extLst>
              <a:ext uri="{FF2B5EF4-FFF2-40B4-BE49-F238E27FC236}">
                <a16:creationId xmlns:a16="http://schemas.microsoft.com/office/drawing/2014/main" id="{1345BD71-71FF-4EE1-BB61-B9BAD308782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752962" y="3802793"/>
            <a:ext cx="369332" cy="369332"/>
          </a:xfrm>
          <a:prstGeom prst="rect">
            <a:avLst/>
          </a:prstGeom>
        </p:spPr>
      </p:pic>
      <p:sp>
        <p:nvSpPr>
          <p:cNvPr id="39" name="Rectangle: Rounded Corners 38">
            <a:extLst>
              <a:ext uri="{FF2B5EF4-FFF2-40B4-BE49-F238E27FC236}">
                <a16:creationId xmlns:a16="http://schemas.microsoft.com/office/drawing/2014/main" id="{B7C0D2BE-E982-40F4-A1A6-18108EE5288B}"/>
              </a:ext>
            </a:extLst>
          </p:cNvPr>
          <p:cNvSpPr/>
          <p:nvPr/>
        </p:nvSpPr>
        <p:spPr>
          <a:xfrm>
            <a:off x="50444400" y="429527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97FE8A3C-B780-423E-AF11-06C42B6C8F73}"/>
              </a:ext>
            </a:extLst>
          </p:cNvPr>
          <p:cNvSpPr txBox="1"/>
          <p:nvPr/>
        </p:nvSpPr>
        <p:spPr>
          <a:xfrm>
            <a:off x="51120676" y="438904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41" name="Graphic 40">
            <a:extLst>
              <a:ext uri="{FF2B5EF4-FFF2-40B4-BE49-F238E27FC236}">
                <a16:creationId xmlns:a16="http://schemas.microsoft.com/office/drawing/2014/main" id="{3D6886BD-4B22-4E67-A788-7B217A2636F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619421" y="4341219"/>
            <a:ext cx="430764" cy="430764"/>
          </a:xfrm>
          <a:prstGeom prst="rect">
            <a:avLst/>
          </a:prstGeom>
        </p:spPr>
      </p:pic>
      <p:sp>
        <p:nvSpPr>
          <p:cNvPr id="42" name="Rectangle: Rounded Corners 41">
            <a:extLst>
              <a:ext uri="{FF2B5EF4-FFF2-40B4-BE49-F238E27FC236}">
                <a16:creationId xmlns:a16="http://schemas.microsoft.com/office/drawing/2014/main" id="{FB90227A-3581-491C-B8CF-10D4CD5E9580}"/>
              </a:ext>
            </a:extLst>
          </p:cNvPr>
          <p:cNvSpPr/>
          <p:nvPr/>
        </p:nvSpPr>
        <p:spPr>
          <a:xfrm>
            <a:off x="39281100" y="487547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3" name="TextBox 42">
            <a:extLst>
              <a:ext uri="{FF2B5EF4-FFF2-40B4-BE49-F238E27FC236}">
                <a16:creationId xmlns:a16="http://schemas.microsoft.com/office/drawing/2014/main" id="{F86E44EC-AC76-4B76-9DE9-29088B66CBE7}"/>
              </a:ext>
            </a:extLst>
          </p:cNvPr>
          <p:cNvSpPr txBox="1"/>
          <p:nvPr/>
        </p:nvSpPr>
        <p:spPr>
          <a:xfrm>
            <a:off x="39957376" y="496925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44" name="Graphic 43">
            <a:extLst>
              <a:ext uri="{FF2B5EF4-FFF2-40B4-BE49-F238E27FC236}">
                <a16:creationId xmlns:a16="http://schemas.microsoft.com/office/drawing/2014/main" id="{903D09C3-6B37-4286-90DA-4E653CEA71D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9486838" y="4952143"/>
            <a:ext cx="369330" cy="369330"/>
          </a:xfrm>
          <a:prstGeom prst="rect">
            <a:avLst/>
          </a:prstGeom>
        </p:spPr>
      </p:pic>
      <p:sp>
        <p:nvSpPr>
          <p:cNvPr id="45" name="Rectangle: Rounded Corners 44">
            <a:extLst>
              <a:ext uri="{FF2B5EF4-FFF2-40B4-BE49-F238E27FC236}">
                <a16:creationId xmlns:a16="http://schemas.microsoft.com/office/drawing/2014/main" id="{9C38E391-7ECC-4429-94B9-7D4A7701AD90}"/>
              </a:ext>
            </a:extLst>
          </p:cNvPr>
          <p:cNvSpPr/>
          <p:nvPr/>
        </p:nvSpPr>
        <p:spPr>
          <a:xfrm>
            <a:off x="28689300" y="545217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6" name="TextBox 45">
            <a:extLst>
              <a:ext uri="{FF2B5EF4-FFF2-40B4-BE49-F238E27FC236}">
                <a16:creationId xmlns:a16="http://schemas.microsoft.com/office/drawing/2014/main" id="{47BAB682-6EDC-4EE8-BA38-2595B447746A}"/>
              </a:ext>
            </a:extLst>
          </p:cNvPr>
          <p:cNvSpPr txBox="1"/>
          <p:nvPr/>
        </p:nvSpPr>
        <p:spPr>
          <a:xfrm>
            <a:off x="29365576" y="554595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47" name="Rectangle: Rounded Corners 46">
            <a:extLst>
              <a:ext uri="{FF2B5EF4-FFF2-40B4-BE49-F238E27FC236}">
                <a16:creationId xmlns:a16="http://schemas.microsoft.com/office/drawing/2014/main" id="{FD172FF5-8298-437B-999A-D011F8A2A574}"/>
              </a:ext>
            </a:extLst>
          </p:cNvPr>
          <p:cNvSpPr/>
          <p:nvPr/>
        </p:nvSpPr>
        <p:spPr>
          <a:xfrm>
            <a:off x="16954500" y="603730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8" name="TextBox 47">
            <a:extLst>
              <a:ext uri="{FF2B5EF4-FFF2-40B4-BE49-F238E27FC236}">
                <a16:creationId xmlns:a16="http://schemas.microsoft.com/office/drawing/2014/main" id="{EB501BF6-6B67-4636-B252-953BE4374248}"/>
              </a:ext>
            </a:extLst>
          </p:cNvPr>
          <p:cNvSpPr txBox="1"/>
          <p:nvPr/>
        </p:nvSpPr>
        <p:spPr>
          <a:xfrm>
            <a:off x="17630776" y="613107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49" name="Graphic 48">
            <a:extLst>
              <a:ext uri="{FF2B5EF4-FFF2-40B4-BE49-F238E27FC236}">
                <a16:creationId xmlns:a16="http://schemas.microsoft.com/office/drawing/2014/main" id="{518F93C6-959C-468C-80AE-D271F2763C5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895037" y="5528841"/>
            <a:ext cx="369332" cy="369328"/>
          </a:xfrm>
          <a:prstGeom prst="rect">
            <a:avLst/>
          </a:prstGeom>
        </p:spPr>
      </p:pic>
      <p:pic>
        <p:nvPicPr>
          <p:cNvPr id="50" name="Graphic 49">
            <a:extLst>
              <a:ext uri="{FF2B5EF4-FFF2-40B4-BE49-F238E27FC236}">
                <a16:creationId xmlns:a16="http://schemas.microsoft.com/office/drawing/2014/main" id="{605AFB6D-ED5A-4BA8-B69F-0CD90F3FA85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134288" y="6100918"/>
            <a:ext cx="395280" cy="395280"/>
          </a:xfrm>
          <a:prstGeom prst="rect">
            <a:avLst/>
          </a:prstGeom>
        </p:spPr>
      </p:pic>
    </p:spTree>
    <p:extLst>
      <p:ext uri="{BB962C8B-B14F-4D97-AF65-F5344CB8AC3E}">
        <p14:creationId xmlns:p14="http://schemas.microsoft.com/office/powerpoint/2010/main" val="3753416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4463"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3882"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463"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73882"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75257"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61709"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107537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484028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98145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ECE2E2"/>
                </a:solidFill>
                <a:latin typeface="Inter" panose="020B0502030000000004" pitchFamily="34" charset="0"/>
                <a:ea typeface="Inter" panose="020B0502030000000004" pitchFamily="34" charset="0"/>
              </a:rPr>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466510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ECE2E2"/>
                </a:solidFill>
                <a:latin typeface="Inter" panose="020B0502030000000004" pitchFamily="34" charset="0"/>
                <a:ea typeface="Inter" panose="020B0502030000000004" pitchFamily="34" charset="0"/>
              </a:rPr>
              <a:t>Types of DNS servers:</a:t>
            </a:r>
          </a:p>
          <a:p>
            <a:pPr algn="ctr"/>
            <a:endParaRPr lang="en-US" dirty="0">
              <a:solidFill>
                <a:srgbClr val="ECE2E2"/>
              </a:solidFill>
              <a:latin typeface="Inter" panose="020B0502030000000004" pitchFamily="34" charset="0"/>
              <a:ea typeface="Inter" panose="020B0502030000000004" pitchFamily="34" charset="0"/>
            </a:endParaRPr>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834660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98145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Recursive Query</a:t>
            </a:r>
            <a:r>
              <a:rPr lang="en-US" dirty="0">
                <a:solidFill>
                  <a:srgbClr val="ECE2E2"/>
                </a:solidFill>
                <a:latin typeface="Inter" panose="020B0502030000000004" pitchFamily="34" charset="0"/>
                <a:ea typeface="Inter" panose="020B0502030000000004" pitchFamily="34" charset="0"/>
              </a:rPr>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96774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Iterative Query</a:t>
            </a:r>
            <a:r>
              <a:rPr lang="en-US" dirty="0">
                <a:solidFill>
                  <a:srgbClr val="ECE2E2"/>
                </a:solidFill>
                <a:latin typeface="Inter" panose="020B0502030000000004" pitchFamily="34" charset="0"/>
                <a:ea typeface="Inter" panose="020B0502030000000004" pitchFamily="34" charset="0"/>
              </a:rPr>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98145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Non-recursive Query</a:t>
            </a:r>
            <a:r>
              <a:rPr lang="en-US" dirty="0">
                <a:solidFill>
                  <a:srgbClr val="ECE2E2"/>
                </a:solidFill>
                <a:latin typeface="Inter" panose="020B0502030000000004" pitchFamily="34" charset="0"/>
                <a:ea typeface="Inter" panose="020B0502030000000004" pitchFamily="34" charset="0"/>
              </a:rPr>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466186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DNS Resolver</a:t>
            </a:r>
            <a:r>
              <a:rPr lang="en-US" dirty="0">
                <a:solidFill>
                  <a:srgbClr val="ECE2E2"/>
                </a:solidFill>
                <a:latin typeface="Inter" panose="020B0502030000000004" pitchFamily="34" charset="0"/>
                <a:ea typeface="Inter" panose="020B0502030000000004" pitchFamily="34" charset="0"/>
              </a:rPr>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466186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DNS Root server</a:t>
            </a:r>
            <a:r>
              <a:rPr lang="en-US" dirty="0">
                <a:solidFill>
                  <a:srgbClr val="ECE2E2"/>
                </a:solidFill>
                <a:latin typeface="Inter" panose="020B0502030000000004" pitchFamily="34" charset="0"/>
                <a:ea typeface="Inter" panose="020B0502030000000004" pitchFamily="34" charset="0"/>
              </a:rPr>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465717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Authoritative DNS Server</a:t>
            </a:r>
            <a:r>
              <a:rPr lang="en-US" dirty="0">
                <a:solidFill>
                  <a:srgbClr val="ECE2E2"/>
                </a:solidFill>
                <a:latin typeface="Inter" panose="020B0502030000000004" pitchFamily="34" charset="0"/>
                <a:ea typeface="Inter" panose="020B0502030000000004" pitchFamily="34" charset="0"/>
              </a:rPr>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834660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834660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ECE2E2"/>
                </a:solidFill>
                <a:latin typeface="Inter" panose="020B0502030000000004" pitchFamily="34" charset="0"/>
                <a:ea typeface="Inter" panose="020B0502030000000004" pitchFamily="34" charset="0"/>
              </a:rPr>
              <a:t>IP Version 6 Address record</a:t>
            </a:r>
            <a:endParaRPr lang="en-US" dirty="0">
              <a:solidFill>
                <a:srgbClr val="ECE2E2"/>
              </a:solidFill>
              <a:latin typeface="Inter" panose="020B0502030000000004" pitchFamily="34" charset="0"/>
              <a:ea typeface="Inter" panose="020B0502030000000004" pitchFamily="34" charset="0"/>
            </a:endParaRPr>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834660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834660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8345278" y="5146555"/>
            <a:ext cx="3589482" cy="51677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8345278" y="57440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ECE2E2"/>
                </a:solidFill>
                <a:latin typeface="Inter" panose="020B0502030000000004" pitchFamily="34" charset="0"/>
                <a:ea typeface="Inter" panose="020B0502030000000004" pitchFamily="34" charset="0"/>
              </a:rPr>
              <a:t>Certificate record</a:t>
            </a:r>
            <a:endParaRPr lang="en-US" dirty="0">
              <a:solidFill>
                <a:srgbClr val="ECE2E2"/>
              </a:solidFill>
              <a:latin typeface="Inter" panose="020B0502030000000004" pitchFamily="34" charset="0"/>
              <a:ea typeface="Inter" panose="020B0502030000000004" pitchFamily="34" charset="0"/>
            </a:endParaRPr>
          </a:p>
        </p:txBody>
      </p:sp>
      <p:sp>
        <p:nvSpPr>
          <p:cNvPr id="147" name="Rectangle: Rounded Corners 146">
            <a:extLst>
              <a:ext uri="{FF2B5EF4-FFF2-40B4-BE49-F238E27FC236}">
                <a16:creationId xmlns:a16="http://schemas.microsoft.com/office/drawing/2014/main" id="{0ADBE646-E299-4BBE-8DC9-D37F5609F2B3}"/>
              </a:ext>
            </a:extLst>
          </p:cNvPr>
          <p:cNvSpPr/>
          <p:nvPr/>
        </p:nvSpPr>
        <p:spPr>
          <a:xfrm>
            <a:off x="5062867" y="1283299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8" name="Rectangle: Rounded Corners 147">
            <a:extLst>
              <a:ext uri="{FF2B5EF4-FFF2-40B4-BE49-F238E27FC236}">
                <a16:creationId xmlns:a16="http://schemas.microsoft.com/office/drawing/2014/main" id="{1DF13364-A0A0-4F00-81EC-758F45A39D1D}"/>
              </a:ext>
            </a:extLst>
          </p:cNvPr>
          <p:cNvSpPr/>
          <p:nvPr/>
        </p:nvSpPr>
        <p:spPr>
          <a:xfrm>
            <a:off x="5317150" y="19017503"/>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158" name="TextBox 157">
            <a:extLst>
              <a:ext uri="{FF2B5EF4-FFF2-40B4-BE49-F238E27FC236}">
                <a16:creationId xmlns:a16="http://schemas.microsoft.com/office/drawing/2014/main" id="{1773FC03-881A-4364-8D32-1338D5F8D1C6}"/>
              </a:ext>
            </a:extLst>
          </p:cNvPr>
          <p:cNvSpPr txBox="1"/>
          <p:nvPr/>
        </p:nvSpPr>
        <p:spPr>
          <a:xfrm>
            <a:off x="31387042" y="3005419"/>
            <a:ext cx="7344325"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http://server1.www.google.com</a:t>
            </a:r>
          </a:p>
        </p:txBody>
      </p:sp>
      <p:cxnSp>
        <p:nvCxnSpPr>
          <p:cNvPr id="159" name="Straight Connector 158">
            <a:extLst>
              <a:ext uri="{FF2B5EF4-FFF2-40B4-BE49-F238E27FC236}">
                <a16:creationId xmlns:a16="http://schemas.microsoft.com/office/drawing/2014/main" id="{E47B28D9-37D8-494D-9B8D-3D6AD9792C86}"/>
              </a:ext>
            </a:extLst>
          </p:cNvPr>
          <p:cNvCxnSpPr>
            <a:cxnSpLocks/>
          </p:cNvCxnSpPr>
          <p:nvPr/>
        </p:nvCxnSpPr>
        <p:spPr>
          <a:xfrm>
            <a:off x="3148060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9F2BADF-538F-4DBC-B97A-07F200BA433C}"/>
              </a:ext>
            </a:extLst>
          </p:cNvPr>
          <p:cNvCxnSpPr>
            <a:cxnSpLocks/>
          </p:cNvCxnSpPr>
          <p:nvPr/>
        </p:nvCxnSpPr>
        <p:spPr>
          <a:xfrm>
            <a:off x="35993187" y="3713305"/>
            <a:ext cx="139077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55F156A-9969-40D9-9AF0-33DA52CB9EE5}"/>
              </a:ext>
            </a:extLst>
          </p:cNvPr>
          <p:cNvCxnSpPr>
            <a:cxnSpLocks/>
          </p:cNvCxnSpPr>
          <p:nvPr/>
        </p:nvCxnSpPr>
        <p:spPr>
          <a:xfrm>
            <a:off x="37594425" y="3095032"/>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05EAA710-744C-4C07-839A-34129B2C51E1}"/>
              </a:ext>
            </a:extLst>
          </p:cNvPr>
          <p:cNvSpPr txBox="1"/>
          <p:nvPr/>
        </p:nvSpPr>
        <p:spPr>
          <a:xfrm>
            <a:off x="3142811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63" name="TextBox 162">
            <a:extLst>
              <a:ext uri="{FF2B5EF4-FFF2-40B4-BE49-F238E27FC236}">
                <a16:creationId xmlns:a16="http://schemas.microsoft.com/office/drawing/2014/main" id="{B8827F14-BD61-49FC-8AC7-2421442E5EBE}"/>
              </a:ext>
            </a:extLst>
          </p:cNvPr>
          <p:cNvSpPr txBox="1"/>
          <p:nvPr/>
        </p:nvSpPr>
        <p:spPr>
          <a:xfrm>
            <a:off x="35869839" y="381847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64" name="TextBox 163">
            <a:extLst>
              <a:ext uri="{FF2B5EF4-FFF2-40B4-BE49-F238E27FC236}">
                <a16:creationId xmlns:a16="http://schemas.microsoft.com/office/drawing/2014/main" id="{59271706-686A-4A95-995A-71B772098196}"/>
              </a:ext>
            </a:extLst>
          </p:cNvPr>
          <p:cNvSpPr txBox="1"/>
          <p:nvPr/>
        </p:nvSpPr>
        <p:spPr>
          <a:xfrm>
            <a:off x="37250723" y="2416596"/>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65" name="TextBox 164">
            <a:extLst>
              <a:ext uri="{FF2B5EF4-FFF2-40B4-BE49-F238E27FC236}">
                <a16:creationId xmlns:a16="http://schemas.microsoft.com/office/drawing/2014/main" id="{21773902-D392-4007-BFC3-00942EA944D1}"/>
              </a:ext>
            </a:extLst>
          </p:cNvPr>
          <p:cNvSpPr txBox="1"/>
          <p:nvPr/>
        </p:nvSpPr>
        <p:spPr>
          <a:xfrm>
            <a:off x="34395221" y="2328311"/>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Third-level domain name</a:t>
            </a:r>
          </a:p>
        </p:txBody>
      </p:sp>
      <p:cxnSp>
        <p:nvCxnSpPr>
          <p:cNvPr id="166" name="Straight Connector 165">
            <a:extLst>
              <a:ext uri="{FF2B5EF4-FFF2-40B4-BE49-F238E27FC236}">
                <a16:creationId xmlns:a16="http://schemas.microsoft.com/office/drawing/2014/main" id="{CD802B44-949E-488C-993F-9C5135AB4C87}"/>
              </a:ext>
            </a:extLst>
          </p:cNvPr>
          <p:cNvCxnSpPr>
            <a:cxnSpLocks/>
          </p:cNvCxnSpPr>
          <p:nvPr/>
        </p:nvCxnSpPr>
        <p:spPr>
          <a:xfrm>
            <a:off x="34694330" y="3069112"/>
            <a:ext cx="104346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61667C00-D4FF-4B3F-8738-D73A8DB2EADE}"/>
              </a:ext>
            </a:extLst>
          </p:cNvPr>
          <p:cNvSpPr txBox="1"/>
          <p:nvPr/>
        </p:nvSpPr>
        <p:spPr>
          <a:xfrm>
            <a:off x="32827011" y="375079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Fourth-level domain name</a:t>
            </a:r>
          </a:p>
        </p:txBody>
      </p:sp>
      <p:cxnSp>
        <p:nvCxnSpPr>
          <p:cNvPr id="168" name="Straight Connector 167">
            <a:extLst>
              <a:ext uri="{FF2B5EF4-FFF2-40B4-BE49-F238E27FC236}">
                <a16:creationId xmlns:a16="http://schemas.microsoft.com/office/drawing/2014/main" id="{21F4AD46-57C0-4E00-8679-0931D049756B}"/>
              </a:ext>
            </a:extLst>
          </p:cNvPr>
          <p:cNvCxnSpPr>
            <a:cxnSpLocks/>
          </p:cNvCxnSpPr>
          <p:nvPr/>
        </p:nvCxnSpPr>
        <p:spPr>
          <a:xfrm>
            <a:off x="32918474" y="3670337"/>
            <a:ext cx="152398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026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4990"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440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4990"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440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5784"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2236"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107537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1495766" y="2115994"/>
            <a:ext cx="3116378" cy="15193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Product Sans" panose="020B0403030502040203" pitchFamily="34" charset="0"/>
              </a:rPr>
              <a:t>Domain name is a combination of top and other level domain names</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1522766" y="3872280"/>
            <a:ext cx="3116378" cy="15193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Product Sans" panose="020B0403030502040203" pitchFamily="34" charset="0"/>
              </a:rPr>
              <a:t>Domain names are registered via The Internet Corporation for Assigned Names and Numbers ICANN</a:t>
            </a:r>
          </a:p>
        </p:txBody>
      </p:sp>
      <p:sp>
        <p:nvSpPr>
          <p:cNvPr id="6" name="TextBox 5">
            <a:extLst>
              <a:ext uri="{FF2B5EF4-FFF2-40B4-BE49-F238E27FC236}">
                <a16:creationId xmlns:a16="http://schemas.microsoft.com/office/drawing/2014/main" id="{B2AF79D8-6788-4018-88CA-A02B55CB5A58}"/>
              </a:ext>
            </a:extLst>
          </p:cNvPr>
          <p:cNvSpPr txBox="1"/>
          <p:nvPr/>
        </p:nvSpPr>
        <p:spPr>
          <a:xfrm>
            <a:off x="4762848" y="3005419"/>
            <a:ext cx="7344325"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http://server1.www.google.com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4856415"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9114993" y="3713305"/>
            <a:ext cx="139077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10551131" y="3095032"/>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4803920"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8915445" y="381847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10194729" y="2416596"/>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47" name="TextBox 146">
            <a:extLst>
              <a:ext uri="{FF2B5EF4-FFF2-40B4-BE49-F238E27FC236}">
                <a16:creationId xmlns:a16="http://schemas.microsoft.com/office/drawing/2014/main" id="{38D840F1-E624-4C5A-81D8-76AC18A07C94}"/>
              </a:ext>
            </a:extLst>
          </p:cNvPr>
          <p:cNvSpPr txBox="1"/>
          <p:nvPr/>
        </p:nvSpPr>
        <p:spPr>
          <a:xfrm>
            <a:off x="1963064" y="-4292591"/>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57" name="Rectangle: Rounded Corners 156">
            <a:extLst>
              <a:ext uri="{FF2B5EF4-FFF2-40B4-BE49-F238E27FC236}">
                <a16:creationId xmlns:a16="http://schemas.microsoft.com/office/drawing/2014/main" id="{6C47D48F-F71A-4220-9C14-E29CAA96A165}"/>
              </a:ext>
            </a:extLst>
          </p:cNvPr>
          <p:cNvSpPr/>
          <p:nvPr/>
        </p:nvSpPr>
        <p:spPr>
          <a:xfrm>
            <a:off x="2228089" y="10460631"/>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158" name="TextBox 157">
            <a:extLst>
              <a:ext uri="{FF2B5EF4-FFF2-40B4-BE49-F238E27FC236}">
                <a16:creationId xmlns:a16="http://schemas.microsoft.com/office/drawing/2014/main" id="{A3D5BAAB-BC92-4E5B-8611-4E4CF6C6D483}"/>
              </a:ext>
            </a:extLst>
          </p:cNvPr>
          <p:cNvSpPr txBox="1"/>
          <p:nvPr/>
        </p:nvSpPr>
        <p:spPr>
          <a:xfrm>
            <a:off x="2239846" y="10480886"/>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59" name="Rectangle: Rounded Corners 158">
            <a:extLst>
              <a:ext uri="{FF2B5EF4-FFF2-40B4-BE49-F238E27FC236}">
                <a16:creationId xmlns:a16="http://schemas.microsoft.com/office/drawing/2014/main" id="{02A92F8E-020D-4F81-B596-D2BA05223DB0}"/>
              </a:ext>
            </a:extLst>
          </p:cNvPr>
          <p:cNvSpPr/>
          <p:nvPr/>
        </p:nvSpPr>
        <p:spPr>
          <a:xfrm>
            <a:off x="4959343" y="1799386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60" name="TextBox 159">
            <a:extLst>
              <a:ext uri="{FF2B5EF4-FFF2-40B4-BE49-F238E27FC236}">
                <a16:creationId xmlns:a16="http://schemas.microsoft.com/office/drawing/2014/main" id="{8CBB235B-6C7E-406A-80E3-74B8F5F103EC}"/>
              </a:ext>
            </a:extLst>
          </p:cNvPr>
          <p:cNvSpPr txBox="1"/>
          <p:nvPr/>
        </p:nvSpPr>
        <p:spPr>
          <a:xfrm>
            <a:off x="4959342" y="18039105"/>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61" name="Rectangle: Rounded Corners 160">
            <a:extLst>
              <a:ext uri="{FF2B5EF4-FFF2-40B4-BE49-F238E27FC236}">
                <a16:creationId xmlns:a16="http://schemas.microsoft.com/office/drawing/2014/main" id="{6E0C1F5B-98DB-4B88-9B86-925EC95CEFC4}"/>
              </a:ext>
            </a:extLst>
          </p:cNvPr>
          <p:cNvSpPr/>
          <p:nvPr/>
        </p:nvSpPr>
        <p:spPr>
          <a:xfrm>
            <a:off x="7652146" y="24214731"/>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62" name="TextBox 161">
            <a:extLst>
              <a:ext uri="{FF2B5EF4-FFF2-40B4-BE49-F238E27FC236}">
                <a16:creationId xmlns:a16="http://schemas.microsoft.com/office/drawing/2014/main" id="{5CB55FA6-214D-4AAE-8980-3796713BFE03}"/>
              </a:ext>
            </a:extLst>
          </p:cNvPr>
          <p:cNvSpPr txBox="1"/>
          <p:nvPr/>
        </p:nvSpPr>
        <p:spPr>
          <a:xfrm>
            <a:off x="7652145" y="2423263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63" name="Rectangle: Rounded Corners 162">
            <a:extLst>
              <a:ext uri="{FF2B5EF4-FFF2-40B4-BE49-F238E27FC236}">
                <a16:creationId xmlns:a16="http://schemas.microsoft.com/office/drawing/2014/main" id="{5DF9A17A-B7F5-45A6-85B2-DAE2011D8022}"/>
              </a:ext>
            </a:extLst>
          </p:cNvPr>
          <p:cNvSpPr/>
          <p:nvPr/>
        </p:nvSpPr>
        <p:spPr>
          <a:xfrm>
            <a:off x="2249931" y="3350824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64" name="TextBox 163">
            <a:extLst>
              <a:ext uri="{FF2B5EF4-FFF2-40B4-BE49-F238E27FC236}">
                <a16:creationId xmlns:a16="http://schemas.microsoft.com/office/drawing/2014/main" id="{66E076D3-00E0-4DEA-92BF-76B03BC44787}"/>
              </a:ext>
            </a:extLst>
          </p:cNvPr>
          <p:cNvSpPr txBox="1"/>
          <p:nvPr/>
        </p:nvSpPr>
        <p:spPr>
          <a:xfrm>
            <a:off x="2257951" y="33527794"/>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65" name="Rectangle: Rounded Corners 164">
            <a:extLst>
              <a:ext uri="{FF2B5EF4-FFF2-40B4-BE49-F238E27FC236}">
                <a16:creationId xmlns:a16="http://schemas.microsoft.com/office/drawing/2014/main" id="{DBDC5BF5-A629-4352-AA0B-2DC1CD5F6B2E}"/>
              </a:ext>
            </a:extLst>
          </p:cNvPr>
          <p:cNvSpPr/>
          <p:nvPr/>
        </p:nvSpPr>
        <p:spPr>
          <a:xfrm>
            <a:off x="4965268" y="4257104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66" name="TextBox 165">
            <a:extLst>
              <a:ext uri="{FF2B5EF4-FFF2-40B4-BE49-F238E27FC236}">
                <a16:creationId xmlns:a16="http://schemas.microsoft.com/office/drawing/2014/main" id="{E321CCD8-FE2C-4217-9CC5-C43EAEBAA66B}"/>
              </a:ext>
            </a:extLst>
          </p:cNvPr>
          <p:cNvSpPr txBox="1"/>
          <p:nvPr/>
        </p:nvSpPr>
        <p:spPr>
          <a:xfrm>
            <a:off x="4973288" y="42594769"/>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sp>
        <p:nvSpPr>
          <p:cNvPr id="167" name="TextBox 166">
            <a:extLst>
              <a:ext uri="{FF2B5EF4-FFF2-40B4-BE49-F238E27FC236}">
                <a16:creationId xmlns:a16="http://schemas.microsoft.com/office/drawing/2014/main" id="{D55FA7B3-8CAC-4B6B-BD63-6DFAE4DB2F7D}"/>
              </a:ext>
            </a:extLst>
          </p:cNvPr>
          <p:cNvSpPr txBox="1"/>
          <p:nvPr/>
        </p:nvSpPr>
        <p:spPr>
          <a:xfrm>
            <a:off x="7771027" y="2328311"/>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Third-level domain name</a:t>
            </a:r>
          </a:p>
        </p:txBody>
      </p:sp>
      <p:cxnSp>
        <p:nvCxnSpPr>
          <p:cNvPr id="168" name="Straight Connector 167">
            <a:extLst>
              <a:ext uri="{FF2B5EF4-FFF2-40B4-BE49-F238E27FC236}">
                <a16:creationId xmlns:a16="http://schemas.microsoft.com/office/drawing/2014/main" id="{F4523DA5-BB2C-45D0-ACEB-7B2D60D4CDC3}"/>
              </a:ext>
            </a:extLst>
          </p:cNvPr>
          <p:cNvCxnSpPr>
            <a:cxnSpLocks/>
          </p:cNvCxnSpPr>
          <p:nvPr/>
        </p:nvCxnSpPr>
        <p:spPr>
          <a:xfrm>
            <a:off x="7844503" y="3069112"/>
            <a:ext cx="104346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F08FE49B-C228-4ACC-B508-8D1E3E782BC2}"/>
              </a:ext>
            </a:extLst>
          </p:cNvPr>
          <p:cNvSpPr txBox="1"/>
          <p:nvPr/>
        </p:nvSpPr>
        <p:spPr>
          <a:xfrm>
            <a:off x="6152017" y="375079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Fourth-level domain name</a:t>
            </a:r>
          </a:p>
        </p:txBody>
      </p:sp>
      <p:cxnSp>
        <p:nvCxnSpPr>
          <p:cNvPr id="170" name="Straight Connector 169">
            <a:extLst>
              <a:ext uri="{FF2B5EF4-FFF2-40B4-BE49-F238E27FC236}">
                <a16:creationId xmlns:a16="http://schemas.microsoft.com/office/drawing/2014/main" id="{2EAFD9F6-EF3A-4141-A2B6-C30FB5D834C9}"/>
              </a:ext>
            </a:extLst>
          </p:cNvPr>
          <p:cNvCxnSpPr>
            <a:cxnSpLocks/>
          </p:cNvCxnSpPr>
          <p:nvPr/>
        </p:nvCxnSpPr>
        <p:spPr>
          <a:xfrm>
            <a:off x="6218080" y="3670337"/>
            <a:ext cx="152398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79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603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545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603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5457"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6832"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83284"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2228089" y="1406164"/>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2239846" y="1426419"/>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9343" y="1395600"/>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9342" y="1440838"/>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7652146" y="1406164"/>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7652145" y="1424063"/>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3576890"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3584910"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6292227"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6300247"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156" name="Graphic 155">
            <a:extLst>
              <a:ext uri="{FF2B5EF4-FFF2-40B4-BE49-F238E27FC236}">
                <a16:creationId xmlns:a16="http://schemas.microsoft.com/office/drawing/2014/main" id="{C95F75AE-1731-4008-A83C-95A5F3F356C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94190309" y="2206130"/>
            <a:ext cx="2557852" cy="2557852"/>
          </a:xfrm>
          <a:prstGeom prst="rect">
            <a:avLst/>
          </a:prstGeom>
        </p:spPr>
      </p:pic>
      <p:sp>
        <p:nvSpPr>
          <p:cNvPr id="157" name="Rectangle: Rounded Corners 156">
            <a:extLst>
              <a:ext uri="{FF2B5EF4-FFF2-40B4-BE49-F238E27FC236}">
                <a16:creationId xmlns:a16="http://schemas.microsoft.com/office/drawing/2014/main" id="{38B4F0A7-7F11-456F-8033-6A41C43AF36F}"/>
              </a:ext>
            </a:extLst>
          </p:cNvPr>
          <p:cNvSpPr/>
          <p:nvPr/>
        </p:nvSpPr>
        <p:spPr>
          <a:xfrm>
            <a:off x="33664270" y="1611874"/>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8" name="Rectangle: Rounded Corners 157">
            <a:extLst>
              <a:ext uri="{FF2B5EF4-FFF2-40B4-BE49-F238E27FC236}">
                <a16:creationId xmlns:a16="http://schemas.microsoft.com/office/drawing/2014/main" id="{11CE7AE7-722B-4DC0-9627-6B270B9CC0B6}"/>
              </a:ext>
            </a:extLst>
          </p:cNvPr>
          <p:cNvSpPr/>
          <p:nvPr/>
        </p:nvSpPr>
        <p:spPr>
          <a:xfrm>
            <a:off x="39947179" y="2537739"/>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9" name="Rectangle: Rounded Corners 158">
            <a:extLst>
              <a:ext uri="{FF2B5EF4-FFF2-40B4-BE49-F238E27FC236}">
                <a16:creationId xmlns:a16="http://schemas.microsoft.com/office/drawing/2014/main" id="{7C96648B-4583-49DC-A670-151EC345D391}"/>
              </a:ext>
            </a:extLst>
          </p:cNvPr>
          <p:cNvSpPr/>
          <p:nvPr/>
        </p:nvSpPr>
        <p:spPr>
          <a:xfrm>
            <a:off x="50799840" y="6477730"/>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60" name="Rectangle: Rounded Corners 159">
            <a:extLst>
              <a:ext uri="{FF2B5EF4-FFF2-40B4-BE49-F238E27FC236}">
                <a16:creationId xmlns:a16="http://schemas.microsoft.com/office/drawing/2014/main" id="{14DB5BCC-43DD-46C5-B4E7-F536512CFF75}"/>
              </a:ext>
            </a:extLst>
          </p:cNvPr>
          <p:cNvSpPr/>
          <p:nvPr/>
        </p:nvSpPr>
        <p:spPr>
          <a:xfrm>
            <a:off x="59881123" y="483530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1" name="TextBox 160">
            <a:extLst>
              <a:ext uri="{FF2B5EF4-FFF2-40B4-BE49-F238E27FC236}">
                <a16:creationId xmlns:a16="http://schemas.microsoft.com/office/drawing/2014/main" id="{064468B4-91BF-4FB7-AC0F-84B0350DCBAE}"/>
              </a:ext>
            </a:extLst>
          </p:cNvPr>
          <p:cNvSpPr txBox="1"/>
          <p:nvPr/>
        </p:nvSpPr>
        <p:spPr>
          <a:xfrm>
            <a:off x="53579817" y="3005419"/>
            <a:ext cx="7344325"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http://server1.www.google.com</a:t>
            </a:r>
          </a:p>
        </p:txBody>
      </p:sp>
      <p:cxnSp>
        <p:nvCxnSpPr>
          <p:cNvPr id="162" name="Straight Connector 161">
            <a:extLst>
              <a:ext uri="{FF2B5EF4-FFF2-40B4-BE49-F238E27FC236}">
                <a16:creationId xmlns:a16="http://schemas.microsoft.com/office/drawing/2014/main" id="{BE2D6DCD-5B56-4D4D-BB0A-F352463BCDD6}"/>
              </a:ext>
            </a:extLst>
          </p:cNvPr>
          <p:cNvCxnSpPr>
            <a:cxnSpLocks/>
          </p:cNvCxnSpPr>
          <p:nvPr/>
        </p:nvCxnSpPr>
        <p:spPr>
          <a:xfrm>
            <a:off x="53673384"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A72ED84-51F3-4F55-AAA1-12D30DC338C9}"/>
              </a:ext>
            </a:extLst>
          </p:cNvPr>
          <p:cNvCxnSpPr>
            <a:cxnSpLocks/>
          </p:cNvCxnSpPr>
          <p:nvPr/>
        </p:nvCxnSpPr>
        <p:spPr>
          <a:xfrm>
            <a:off x="58185962" y="3713305"/>
            <a:ext cx="139077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CAB6BD0-6EC0-4D00-B67F-4C54E0880344}"/>
              </a:ext>
            </a:extLst>
          </p:cNvPr>
          <p:cNvCxnSpPr>
            <a:cxnSpLocks/>
          </p:cNvCxnSpPr>
          <p:nvPr/>
        </p:nvCxnSpPr>
        <p:spPr>
          <a:xfrm>
            <a:off x="59787200" y="3095032"/>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81B3E4E-BDD7-4896-B1B3-695FB664CEAE}"/>
              </a:ext>
            </a:extLst>
          </p:cNvPr>
          <p:cNvSpPr txBox="1"/>
          <p:nvPr/>
        </p:nvSpPr>
        <p:spPr>
          <a:xfrm>
            <a:off x="53620889"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66" name="TextBox 165">
            <a:extLst>
              <a:ext uri="{FF2B5EF4-FFF2-40B4-BE49-F238E27FC236}">
                <a16:creationId xmlns:a16="http://schemas.microsoft.com/office/drawing/2014/main" id="{3215B66A-4EFD-45C1-AD0E-CAA9909590C9}"/>
              </a:ext>
            </a:extLst>
          </p:cNvPr>
          <p:cNvSpPr txBox="1"/>
          <p:nvPr/>
        </p:nvSpPr>
        <p:spPr>
          <a:xfrm>
            <a:off x="58062614" y="381847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67" name="TextBox 166">
            <a:extLst>
              <a:ext uri="{FF2B5EF4-FFF2-40B4-BE49-F238E27FC236}">
                <a16:creationId xmlns:a16="http://schemas.microsoft.com/office/drawing/2014/main" id="{60FF1E03-FDAA-4754-8BDC-F73D977496DA}"/>
              </a:ext>
            </a:extLst>
          </p:cNvPr>
          <p:cNvSpPr txBox="1"/>
          <p:nvPr/>
        </p:nvSpPr>
        <p:spPr>
          <a:xfrm>
            <a:off x="59443498" y="2416596"/>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68" name="TextBox 167">
            <a:extLst>
              <a:ext uri="{FF2B5EF4-FFF2-40B4-BE49-F238E27FC236}">
                <a16:creationId xmlns:a16="http://schemas.microsoft.com/office/drawing/2014/main" id="{4B53BE40-6494-4C4C-B9DF-03716604835E}"/>
              </a:ext>
            </a:extLst>
          </p:cNvPr>
          <p:cNvSpPr txBox="1"/>
          <p:nvPr/>
        </p:nvSpPr>
        <p:spPr>
          <a:xfrm>
            <a:off x="56587996" y="2328311"/>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Third-level domain name</a:t>
            </a:r>
          </a:p>
        </p:txBody>
      </p:sp>
      <p:cxnSp>
        <p:nvCxnSpPr>
          <p:cNvPr id="169" name="Straight Connector 168">
            <a:extLst>
              <a:ext uri="{FF2B5EF4-FFF2-40B4-BE49-F238E27FC236}">
                <a16:creationId xmlns:a16="http://schemas.microsoft.com/office/drawing/2014/main" id="{7DE9913D-59BE-47CA-8FE2-FA8A64BCBDA8}"/>
              </a:ext>
            </a:extLst>
          </p:cNvPr>
          <p:cNvCxnSpPr>
            <a:cxnSpLocks/>
          </p:cNvCxnSpPr>
          <p:nvPr/>
        </p:nvCxnSpPr>
        <p:spPr>
          <a:xfrm>
            <a:off x="56887105" y="3069112"/>
            <a:ext cx="104346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520058E8-8A1B-403B-B022-8B22A654CF1E}"/>
              </a:ext>
            </a:extLst>
          </p:cNvPr>
          <p:cNvSpPr txBox="1"/>
          <p:nvPr/>
        </p:nvSpPr>
        <p:spPr>
          <a:xfrm>
            <a:off x="55019786" y="375079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Fourth-level domain name</a:t>
            </a:r>
          </a:p>
        </p:txBody>
      </p:sp>
      <p:cxnSp>
        <p:nvCxnSpPr>
          <p:cNvPr id="171" name="Straight Connector 170">
            <a:extLst>
              <a:ext uri="{FF2B5EF4-FFF2-40B4-BE49-F238E27FC236}">
                <a16:creationId xmlns:a16="http://schemas.microsoft.com/office/drawing/2014/main" id="{AC8CF658-EB37-4011-88BF-BCC5D13A24E7}"/>
              </a:ext>
            </a:extLst>
          </p:cNvPr>
          <p:cNvCxnSpPr>
            <a:cxnSpLocks/>
          </p:cNvCxnSpPr>
          <p:nvPr/>
        </p:nvCxnSpPr>
        <p:spPr>
          <a:xfrm>
            <a:off x="55111249" y="3670337"/>
            <a:ext cx="152398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1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261"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6680"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7261"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6680"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8055"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4507"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220613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1611874"/>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2537739"/>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384787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483530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Stateless protocol</a:t>
            </a:r>
          </a:p>
        </p:txBody>
      </p:sp>
      <p:sp>
        <p:nvSpPr>
          <p:cNvPr id="160" name="Rectangle: Rounded Corners 159">
            <a:extLst>
              <a:ext uri="{FF2B5EF4-FFF2-40B4-BE49-F238E27FC236}">
                <a16:creationId xmlns:a16="http://schemas.microsoft.com/office/drawing/2014/main" id="{493FEB11-0BA8-4FEE-A59D-D082748FB59D}"/>
              </a:ext>
            </a:extLst>
          </p:cNvPr>
          <p:cNvSpPr/>
          <p:nvPr/>
        </p:nvSpPr>
        <p:spPr>
          <a:xfrm>
            <a:off x="12601955" y="2287441"/>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161" name="Graphic 160">
            <a:extLst>
              <a:ext uri="{FF2B5EF4-FFF2-40B4-BE49-F238E27FC236}">
                <a16:creationId xmlns:a16="http://schemas.microsoft.com/office/drawing/2014/main" id="{E8BC7A21-7441-4913-B42F-3FF927B8EC75}"/>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5774526" y="2247897"/>
            <a:ext cx="3090959" cy="3090959"/>
          </a:xfrm>
          <a:prstGeom prst="rect">
            <a:avLst/>
          </a:prstGeom>
        </p:spPr>
      </p:pic>
      <p:sp>
        <p:nvSpPr>
          <p:cNvPr id="162" name="Rectangle: Rounded Corners 161">
            <a:extLst>
              <a:ext uri="{FF2B5EF4-FFF2-40B4-BE49-F238E27FC236}">
                <a16:creationId xmlns:a16="http://schemas.microsoft.com/office/drawing/2014/main" id="{82BBB09F-513D-4374-81D3-DF8B0EFC8B81}"/>
              </a:ext>
            </a:extLst>
          </p:cNvPr>
          <p:cNvSpPr/>
          <p:nvPr/>
        </p:nvSpPr>
        <p:spPr>
          <a:xfrm>
            <a:off x="22748171" y="4002779"/>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Tree>
    <p:extLst>
      <p:ext uri="{BB962C8B-B14F-4D97-AF65-F5344CB8AC3E}">
        <p14:creationId xmlns:p14="http://schemas.microsoft.com/office/powerpoint/2010/main" val="2183804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2706"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125"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2706" y="3084785"/>
            <a:ext cx="611734" cy="6117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125" y="385339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3500" y="4378127"/>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9952" y="4902862"/>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287441"/>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2247897"/>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002779"/>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Dedicated machines designed minimize latency and maintain data integrity</a:t>
            </a:r>
          </a:p>
        </p:txBody>
      </p:sp>
      <p:sp>
        <p:nvSpPr>
          <p:cNvPr id="163" name="TextBox 162">
            <a:extLst>
              <a:ext uri="{FF2B5EF4-FFF2-40B4-BE49-F238E27FC236}">
                <a16:creationId xmlns:a16="http://schemas.microsoft.com/office/drawing/2014/main" id="{5F00B452-19DB-4D8B-B79A-3FA93BBD2378}"/>
              </a:ext>
            </a:extLst>
          </p:cNvPr>
          <p:cNvSpPr txBox="1"/>
          <p:nvPr/>
        </p:nvSpPr>
        <p:spPr>
          <a:xfrm>
            <a:off x="1963064" y="-233584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sp>
        <p:nvSpPr>
          <p:cNvPr id="164" name="Rectangle: Rounded Corners 163">
            <a:extLst>
              <a:ext uri="{FF2B5EF4-FFF2-40B4-BE49-F238E27FC236}">
                <a16:creationId xmlns:a16="http://schemas.microsoft.com/office/drawing/2014/main" id="{34F136CA-416A-4656-BB8C-12821350AED1}"/>
              </a:ext>
            </a:extLst>
          </p:cNvPr>
          <p:cNvSpPr/>
          <p:nvPr/>
        </p:nvSpPr>
        <p:spPr>
          <a:xfrm>
            <a:off x="34012936" y="5465763"/>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CD64A831-B6F2-4E01-B1B9-0866117100F2}"/>
              </a:ext>
            </a:extLst>
          </p:cNvPr>
          <p:cNvSpPr/>
          <p:nvPr/>
        </p:nvSpPr>
        <p:spPr>
          <a:xfrm>
            <a:off x="39355928" y="687428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15F88EEA-4A53-4F52-8FF3-5F40376CF14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838689" y="5275971"/>
            <a:ext cx="1267973" cy="1267973"/>
          </a:xfrm>
          <a:prstGeom prst="rect">
            <a:avLst/>
          </a:prstGeom>
        </p:spPr>
      </p:pic>
      <p:pic>
        <p:nvPicPr>
          <p:cNvPr id="167" name="Graphic 166">
            <a:extLst>
              <a:ext uri="{FF2B5EF4-FFF2-40B4-BE49-F238E27FC236}">
                <a16:creationId xmlns:a16="http://schemas.microsoft.com/office/drawing/2014/main" id="{D238E76B-24D4-4E7B-8E04-9988A5AC99E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6649988" y="5217048"/>
            <a:ext cx="1272818" cy="1272818"/>
          </a:xfrm>
          <a:prstGeom prst="rect">
            <a:avLst/>
          </a:prstGeom>
        </p:spPr>
      </p:pic>
      <p:pic>
        <p:nvPicPr>
          <p:cNvPr id="168" name="Graphic 167">
            <a:extLst>
              <a:ext uri="{FF2B5EF4-FFF2-40B4-BE49-F238E27FC236}">
                <a16:creationId xmlns:a16="http://schemas.microsoft.com/office/drawing/2014/main" id="{1BF3D542-20C0-496C-90E8-8D7D47C454DE}"/>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2687315" y="6922326"/>
            <a:ext cx="1272818" cy="1272818"/>
          </a:xfrm>
          <a:prstGeom prst="rect">
            <a:avLst/>
          </a:prstGeom>
        </p:spPr>
      </p:pic>
      <p:pic>
        <p:nvPicPr>
          <p:cNvPr id="169" name="Graphic 168">
            <a:extLst>
              <a:ext uri="{FF2B5EF4-FFF2-40B4-BE49-F238E27FC236}">
                <a16:creationId xmlns:a16="http://schemas.microsoft.com/office/drawing/2014/main" id="{FEDB8C23-C12A-4C58-B728-13973F580DD2}"/>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0856954" y="6616543"/>
            <a:ext cx="1839089" cy="1839089"/>
          </a:xfrm>
          <a:prstGeom prst="rect">
            <a:avLst/>
          </a:prstGeom>
        </p:spPr>
      </p:pic>
    </p:spTree>
    <p:extLst>
      <p:ext uri="{BB962C8B-B14F-4D97-AF65-F5344CB8AC3E}">
        <p14:creationId xmlns:p14="http://schemas.microsoft.com/office/powerpoint/2010/main" val="382279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6209"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5628"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6209"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5628"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7003"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73455" y="4662960"/>
            <a:ext cx="680358" cy="6803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2020483" y="2269554"/>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Product Sans" panose="020B0403030502040203" pitchFamily="34" charset="0"/>
              </a:rPr>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2020483" y="3678080"/>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Product Sans" panose="020B0403030502040203" pitchFamily="34" charset="0"/>
              </a:rPr>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44735" y="207976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049695" y="202083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405653" y="3726117"/>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8907792" y="3420334"/>
            <a:ext cx="1839089" cy="1839089"/>
          </a:xfrm>
          <a:prstGeom prst="rect">
            <a:avLst/>
          </a:prstGeom>
        </p:spPr>
      </p:pic>
    </p:spTree>
    <p:extLst>
      <p:ext uri="{BB962C8B-B14F-4D97-AF65-F5344CB8AC3E}">
        <p14:creationId xmlns:p14="http://schemas.microsoft.com/office/powerpoint/2010/main" val="244995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8875"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48294"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8875"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8294"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9669"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36121" y="4662960"/>
            <a:ext cx="680358" cy="6803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7569415"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715862" y="1686348"/>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7628415" y="3476933"/>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815938" y="3507681"/>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2448845"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2448845" y="3463497"/>
            <a:ext cx="2956709" cy="156947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Make use of the server’s high performant hardware for complex and heavy calculation</a:t>
            </a:r>
          </a:p>
        </p:txBody>
      </p:sp>
      <p:sp>
        <p:nvSpPr>
          <p:cNvPr id="177" name="TextBox 176">
            <a:extLst>
              <a:ext uri="{FF2B5EF4-FFF2-40B4-BE49-F238E27FC236}">
                <a16:creationId xmlns:a16="http://schemas.microsoft.com/office/drawing/2014/main" id="{D2AD6FFA-982A-4B96-83BB-90E0CED9D901}"/>
              </a:ext>
            </a:extLst>
          </p:cNvPr>
          <p:cNvSpPr txBox="1"/>
          <p:nvPr/>
        </p:nvSpPr>
        <p:spPr>
          <a:xfrm>
            <a:off x="1963064" y="-437514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sp>
        <p:nvSpPr>
          <p:cNvPr id="178" name="Rectangle: Rounded Corners 177">
            <a:extLst>
              <a:ext uri="{FF2B5EF4-FFF2-40B4-BE49-F238E27FC236}">
                <a16:creationId xmlns:a16="http://schemas.microsoft.com/office/drawing/2014/main" id="{38E4018F-DEA4-4DD8-AB5B-2EA7EB0FC9AD}"/>
              </a:ext>
            </a:extLst>
          </p:cNvPr>
          <p:cNvSpPr/>
          <p:nvPr/>
        </p:nvSpPr>
        <p:spPr>
          <a:xfrm>
            <a:off x="463837" y="9370537"/>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roduct Sans" panose="020B0403030502040203" pitchFamily="34" charset="0"/>
              </a:rPr>
              <a:t>Communication protocols</a:t>
            </a:r>
          </a:p>
        </p:txBody>
      </p:sp>
      <p:sp>
        <p:nvSpPr>
          <p:cNvPr id="179" name="Rectangle: Rounded Corners 178">
            <a:extLst>
              <a:ext uri="{FF2B5EF4-FFF2-40B4-BE49-F238E27FC236}">
                <a16:creationId xmlns:a16="http://schemas.microsoft.com/office/drawing/2014/main" id="{1B25222B-F318-4399-92F1-DE5B853B5A7E}"/>
              </a:ext>
            </a:extLst>
          </p:cNvPr>
          <p:cNvSpPr/>
          <p:nvPr/>
        </p:nvSpPr>
        <p:spPr>
          <a:xfrm>
            <a:off x="463837" y="11452313"/>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Rules and regulations that dictate how network devices communicate</a:t>
            </a:r>
          </a:p>
        </p:txBody>
      </p:sp>
      <p:sp>
        <p:nvSpPr>
          <p:cNvPr id="180" name="Rectangle: Rounded Corners 179">
            <a:extLst>
              <a:ext uri="{FF2B5EF4-FFF2-40B4-BE49-F238E27FC236}">
                <a16:creationId xmlns:a16="http://schemas.microsoft.com/office/drawing/2014/main" id="{941B90C6-E554-4E34-8184-C0444B5665CC}"/>
              </a:ext>
            </a:extLst>
          </p:cNvPr>
          <p:cNvSpPr/>
          <p:nvPr/>
        </p:nvSpPr>
        <p:spPr>
          <a:xfrm>
            <a:off x="463837" y="13431415"/>
            <a:ext cx="2633188" cy="6524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Implementation through a layered approach</a:t>
            </a:r>
          </a:p>
        </p:txBody>
      </p:sp>
      <p:sp>
        <p:nvSpPr>
          <p:cNvPr id="181" name="Rectangle: Rounded Corners 180">
            <a:extLst>
              <a:ext uri="{FF2B5EF4-FFF2-40B4-BE49-F238E27FC236}">
                <a16:creationId xmlns:a16="http://schemas.microsoft.com/office/drawing/2014/main" id="{39835C58-DEFA-44C3-8A39-22C1DE2AA3CE}"/>
              </a:ext>
            </a:extLst>
          </p:cNvPr>
          <p:cNvSpPr/>
          <p:nvPr/>
        </p:nvSpPr>
        <p:spPr>
          <a:xfrm>
            <a:off x="3328422" y="12406442"/>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roduct Sans" panose="020B0403030502040203" pitchFamily="34" charset="0"/>
              </a:rPr>
              <a:t>Server hardware</a:t>
            </a:r>
          </a:p>
        </p:txBody>
      </p:sp>
      <p:sp>
        <p:nvSpPr>
          <p:cNvPr id="182" name="Rectangle: Rounded Corners 181">
            <a:extLst>
              <a:ext uri="{FF2B5EF4-FFF2-40B4-BE49-F238E27FC236}">
                <a16:creationId xmlns:a16="http://schemas.microsoft.com/office/drawing/2014/main" id="{418C0DBE-6D95-4329-9DF1-16D934E60837}"/>
              </a:ext>
            </a:extLst>
          </p:cNvPr>
          <p:cNvSpPr/>
          <p:nvPr/>
        </p:nvSpPr>
        <p:spPr>
          <a:xfrm>
            <a:off x="3328124" y="14602154"/>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Physically stores and processes data in and out of the server to and from the clients</a:t>
            </a:r>
          </a:p>
        </p:txBody>
      </p:sp>
      <p:sp>
        <p:nvSpPr>
          <p:cNvPr id="183" name="Rectangle: Rounded Corners 182">
            <a:extLst>
              <a:ext uri="{FF2B5EF4-FFF2-40B4-BE49-F238E27FC236}">
                <a16:creationId xmlns:a16="http://schemas.microsoft.com/office/drawing/2014/main" id="{735F9119-0AB9-429D-A39A-5CC18E7434B9}"/>
              </a:ext>
            </a:extLst>
          </p:cNvPr>
          <p:cNvSpPr/>
          <p:nvPr/>
        </p:nvSpPr>
        <p:spPr>
          <a:xfrm>
            <a:off x="6192890" y="15043558"/>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roduct Sans" panose="020B0403030502040203" pitchFamily="34" charset="0"/>
              </a:rPr>
              <a:t>Operating system</a:t>
            </a:r>
          </a:p>
        </p:txBody>
      </p:sp>
      <p:sp>
        <p:nvSpPr>
          <p:cNvPr id="184" name="Rectangle: Rounded Corners 183">
            <a:extLst>
              <a:ext uri="{FF2B5EF4-FFF2-40B4-BE49-F238E27FC236}">
                <a16:creationId xmlns:a16="http://schemas.microsoft.com/office/drawing/2014/main" id="{76DC25A7-83C4-4B9C-B6DB-8AC39AEB0B78}"/>
              </a:ext>
            </a:extLst>
          </p:cNvPr>
          <p:cNvSpPr/>
          <p:nvPr/>
        </p:nvSpPr>
        <p:spPr>
          <a:xfrm>
            <a:off x="9058052" y="19360567"/>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roduct Sans" panose="020B0403030502040203" pitchFamily="34" charset="0"/>
              </a:rPr>
              <a:t>Webserver software</a:t>
            </a:r>
          </a:p>
        </p:txBody>
      </p:sp>
      <p:sp>
        <p:nvSpPr>
          <p:cNvPr id="185" name="Rectangle: Rounded Corners 184">
            <a:extLst>
              <a:ext uri="{FF2B5EF4-FFF2-40B4-BE49-F238E27FC236}">
                <a16:creationId xmlns:a16="http://schemas.microsoft.com/office/drawing/2014/main" id="{7830CA9D-F513-481F-AE9E-C7A3A3E860B0}"/>
              </a:ext>
            </a:extLst>
          </p:cNvPr>
          <p:cNvSpPr/>
          <p:nvPr/>
        </p:nvSpPr>
        <p:spPr>
          <a:xfrm>
            <a:off x="6194958" y="17172390"/>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Provides an interface for the user and software to make use of the hardware</a:t>
            </a:r>
          </a:p>
        </p:txBody>
      </p:sp>
      <p:sp>
        <p:nvSpPr>
          <p:cNvPr id="186" name="Rectangle: Rounded Corners 185">
            <a:extLst>
              <a:ext uri="{FF2B5EF4-FFF2-40B4-BE49-F238E27FC236}">
                <a16:creationId xmlns:a16="http://schemas.microsoft.com/office/drawing/2014/main" id="{762E201C-A5A4-40A9-8B16-CE9A55EBA065}"/>
              </a:ext>
            </a:extLst>
          </p:cNvPr>
          <p:cNvSpPr/>
          <p:nvPr/>
        </p:nvSpPr>
        <p:spPr>
          <a:xfrm>
            <a:off x="6192890" y="19827874"/>
            <a:ext cx="2633188" cy="9305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Using drivers to control devices attached to the computer</a:t>
            </a:r>
          </a:p>
        </p:txBody>
      </p:sp>
      <p:sp>
        <p:nvSpPr>
          <p:cNvPr id="187" name="Rectangle: Rounded Corners 186">
            <a:extLst>
              <a:ext uri="{FF2B5EF4-FFF2-40B4-BE49-F238E27FC236}">
                <a16:creationId xmlns:a16="http://schemas.microsoft.com/office/drawing/2014/main" id="{532FB8A9-F1EF-41AD-AA24-7C08E7330FE5}"/>
              </a:ext>
            </a:extLst>
          </p:cNvPr>
          <p:cNvSpPr/>
          <p:nvPr/>
        </p:nvSpPr>
        <p:spPr>
          <a:xfrm>
            <a:off x="9061792" y="21897490"/>
            <a:ext cx="2633188" cy="99272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Runs on a computer as an application or operating system</a:t>
            </a:r>
          </a:p>
        </p:txBody>
      </p:sp>
      <p:sp>
        <p:nvSpPr>
          <p:cNvPr id="188" name="Rectangle: Rounded Corners 187">
            <a:extLst>
              <a:ext uri="{FF2B5EF4-FFF2-40B4-BE49-F238E27FC236}">
                <a16:creationId xmlns:a16="http://schemas.microsoft.com/office/drawing/2014/main" id="{9754C9B6-89CA-4258-BA59-B613A97501AB}"/>
              </a:ext>
            </a:extLst>
          </p:cNvPr>
          <p:cNvSpPr/>
          <p:nvPr/>
        </p:nvSpPr>
        <p:spPr>
          <a:xfrm>
            <a:off x="9061792" y="24800139"/>
            <a:ext cx="2633188" cy="930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Capable of sending and receiving data from the clients via HTTP/HTTPS</a:t>
            </a:r>
          </a:p>
        </p:txBody>
      </p:sp>
    </p:spTree>
    <p:extLst>
      <p:ext uri="{BB962C8B-B14F-4D97-AF65-F5344CB8AC3E}">
        <p14:creationId xmlns:p14="http://schemas.microsoft.com/office/powerpoint/2010/main" val="3287282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2067831"/>
            <a:ext cx="11096626"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442671" y="1874682"/>
            <a:ext cx="224102" cy="22410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16833" y="1870711"/>
            <a:ext cx="232044" cy="23204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526154" y="2390662"/>
            <a:ext cx="317678" cy="317678"/>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512709" y="2933384"/>
            <a:ext cx="370518" cy="370518"/>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539130" y="3540012"/>
            <a:ext cx="317676" cy="317676"/>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539129" y="4116710"/>
            <a:ext cx="317678" cy="317674"/>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514995" y="4690602"/>
            <a:ext cx="339996" cy="339996"/>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Rectangle: Rounded Corners 172">
            <a:extLst>
              <a:ext uri="{FF2B5EF4-FFF2-40B4-BE49-F238E27FC236}">
                <a16:creationId xmlns:a16="http://schemas.microsoft.com/office/drawing/2014/main" id="{5AA33FD1-0781-4BDB-9556-A514ADF7B51D}"/>
              </a:ext>
            </a:extLst>
          </p:cNvPr>
          <p:cNvSpPr/>
          <p:nvPr/>
        </p:nvSpPr>
        <p:spPr>
          <a:xfrm>
            <a:off x="463837" y="1576562"/>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E2E2"/>
                </a:solidFill>
                <a:latin typeface="Product Sans" panose="020B0403030502040203" pitchFamily="34" charset="0"/>
              </a:rPr>
              <a:t>Communication protocols</a:t>
            </a:r>
          </a:p>
        </p:txBody>
      </p:sp>
      <p:sp>
        <p:nvSpPr>
          <p:cNvPr id="177" name="Rectangle: Rounded Corners 176">
            <a:extLst>
              <a:ext uri="{FF2B5EF4-FFF2-40B4-BE49-F238E27FC236}">
                <a16:creationId xmlns:a16="http://schemas.microsoft.com/office/drawing/2014/main" id="{67AB00BD-465F-472E-ADA8-FC7434E75EBC}"/>
              </a:ext>
            </a:extLst>
          </p:cNvPr>
          <p:cNvSpPr/>
          <p:nvPr/>
        </p:nvSpPr>
        <p:spPr>
          <a:xfrm>
            <a:off x="463837" y="2648555"/>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Rules and regulations that dictate how network devices communicate</a:t>
            </a:r>
          </a:p>
        </p:txBody>
      </p:sp>
      <p:sp>
        <p:nvSpPr>
          <p:cNvPr id="178" name="Rectangle: Rounded Corners 177">
            <a:extLst>
              <a:ext uri="{FF2B5EF4-FFF2-40B4-BE49-F238E27FC236}">
                <a16:creationId xmlns:a16="http://schemas.microsoft.com/office/drawing/2014/main" id="{066E0D2F-BE4C-402A-8F7D-F1423AF97DEF}"/>
              </a:ext>
            </a:extLst>
          </p:cNvPr>
          <p:cNvSpPr/>
          <p:nvPr/>
        </p:nvSpPr>
        <p:spPr>
          <a:xfrm>
            <a:off x="463837" y="3940752"/>
            <a:ext cx="2633188" cy="6524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Implementation through a layered approach</a:t>
            </a:r>
          </a:p>
        </p:txBody>
      </p:sp>
      <p:sp>
        <p:nvSpPr>
          <p:cNvPr id="179" name="Rectangle: Rounded Corners 178">
            <a:extLst>
              <a:ext uri="{FF2B5EF4-FFF2-40B4-BE49-F238E27FC236}">
                <a16:creationId xmlns:a16="http://schemas.microsoft.com/office/drawing/2014/main" id="{52F866F9-2CB2-4B24-AF5F-352DF4BAE3C0}"/>
              </a:ext>
            </a:extLst>
          </p:cNvPr>
          <p:cNvSpPr/>
          <p:nvPr/>
        </p:nvSpPr>
        <p:spPr>
          <a:xfrm>
            <a:off x="3328422" y="1563576"/>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E2E2"/>
                </a:solidFill>
                <a:latin typeface="Product Sans" panose="020B0403030502040203" pitchFamily="34" charset="0"/>
              </a:rPr>
              <a:t>Server hardware</a:t>
            </a:r>
          </a:p>
        </p:txBody>
      </p:sp>
      <p:sp>
        <p:nvSpPr>
          <p:cNvPr id="180" name="Rectangle: Rounded Corners 179">
            <a:extLst>
              <a:ext uri="{FF2B5EF4-FFF2-40B4-BE49-F238E27FC236}">
                <a16:creationId xmlns:a16="http://schemas.microsoft.com/office/drawing/2014/main" id="{66293363-A4F5-4CB4-A57F-DD5F084961E0}"/>
              </a:ext>
            </a:extLst>
          </p:cNvPr>
          <p:cNvSpPr/>
          <p:nvPr/>
        </p:nvSpPr>
        <p:spPr>
          <a:xfrm>
            <a:off x="3328124" y="2635932"/>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Physically stores and processes data in and out of the server to and from the clients</a:t>
            </a:r>
          </a:p>
        </p:txBody>
      </p:sp>
      <p:sp>
        <p:nvSpPr>
          <p:cNvPr id="181" name="Rectangle: Rounded Corners 180">
            <a:extLst>
              <a:ext uri="{FF2B5EF4-FFF2-40B4-BE49-F238E27FC236}">
                <a16:creationId xmlns:a16="http://schemas.microsoft.com/office/drawing/2014/main" id="{223D2785-D6D0-4F09-BB2B-736ABDDE6EDF}"/>
              </a:ext>
            </a:extLst>
          </p:cNvPr>
          <p:cNvSpPr/>
          <p:nvPr/>
        </p:nvSpPr>
        <p:spPr>
          <a:xfrm>
            <a:off x="6192890" y="1563576"/>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E2E2"/>
                </a:solidFill>
                <a:latin typeface="Product Sans" panose="020B0403030502040203" pitchFamily="34" charset="0"/>
              </a:rPr>
              <a:t>Operating system</a:t>
            </a:r>
          </a:p>
        </p:txBody>
      </p:sp>
      <p:sp>
        <p:nvSpPr>
          <p:cNvPr id="182" name="Rectangle: Rounded Corners 181">
            <a:extLst>
              <a:ext uri="{FF2B5EF4-FFF2-40B4-BE49-F238E27FC236}">
                <a16:creationId xmlns:a16="http://schemas.microsoft.com/office/drawing/2014/main" id="{91D8624C-78E4-47F9-A026-C95E345D5767}"/>
              </a:ext>
            </a:extLst>
          </p:cNvPr>
          <p:cNvSpPr/>
          <p:nvPr/>
        </p:nvSpPr>
        <p:spPr>
          <a:xfrm>
            <a:off x="9058052" y="1551245"/>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E2E2"/>
                </a:solidFill>
                <a:latin typeface="Product Sans" panose="020B0403030502040203" pitchFamily="34" charset="0"/>
              </a:rPr>
              <a:t>Webserver software</a:t>
            </a:r>
          </a:p>
        </p:txBody>
      </p:sp>
      <p:sp>
        <p:nvSpPr>
          <p:cNvPr id="183" name="Rectangle: Rounded Corners 182">
            <a:extLst>
              <a:ext uri="{FF2B5EF4-FFF2-40B4-BE49-F238E27FC236}">
                <a16:creationId xmlns:a16="http://schemas.microsoft.com/office/drawing/2014/main" id="{308BC02C-DC78-41C7-8683-4182DB5518A3}"/>
              </a:ext>
            </a:extLst>
          </p:cNvPr>
          <p:cNvSpPr/>
          <p:nvPr/>
        </p:nvSpPr>
        <p:spPr>
          <a:xfrm>
            <a:off x="6194958" y="2620770"/>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Provides an interface for the user and software to make use of the hardware</a:t>
            </a:r>
          </a:p>
        </p:txBody>
      </p:sp>
      <p:sp>
        <p:nvSpPr>
          <p:cNvPr id="184" name="Rectangle: Rounded Corners 183">
            <a:extLst>
              <a:ext uri="{FF2B5EF4-FFF2-40B4-BE49-F238E27FC236}">
                <a16:creationId xmlns:a16="http://schemas.microsoft.com/office/drawing/2014/main" id="{D4DDB433-D614-48A2-B345-5F7BAD9B3DD2}"/>
              </a:ext>
            </a:extLst>
          </p:cNvPr>
          <p:cNvSpPr/>
          <p:nvPr/>
        </p:nvSpPr>
        <p:spPr>
          <a:xfrm>
            <a:off x="6192890" y="3977928"/>
            <a:ext cx="2633188" cy="9305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Using drivers to control devices attached to the computer</a:t>
            </a:r>
          </a:p>
        </p:txBody>
      </p:sp>
      <p:sp>
        <p:nvSpPr>
          <p:cNvPr id="185" name="Rectangle: Rounded Corners 184">
            <a:extLst>
              <a:ext uri="{FF2B5EF4-FFF2-40B4-BE49-F238E27FC236}">
                <a16:creationId xmlns:a16="http://schemas.microsoft.com/office/drawing/2014/main" id="{6EF7F4AE-5084-41CA-B30A-1ECEDBE3FF8F}"/>
              </a:ext>
            </a:extLst>
          </p:cNvPr>
          <p:cNvSpPr/>
          <p:nvPr/>
        </p:nvSpPr>
        <p:spPr>
          <a:xfrm>
            <a:off x="9061792" y="2635932"/>
            <a:ext cx="2633188" cy="99272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Runs on a computer as an application or operating system</a:t>
            </a:r>
          </a:p>
        </p:txBody>
      </p:sp>
      <p:sp>
        <p:nvSpPr>
          <p:cNvPr id="186" name="Rectangle: Rounded Corners 185">
            <a:extLst>
              <a:ext uri="{FF2B5EF4-FFF2-40B4-BE49-F238E27FC236}">
                <a16:creationId xmlns:a16="http://schemas.microsoft.com/office/drawing/2014/main" id="{F3AEB63C-7CC4-472E-A045-24E0375DA77C}"/>
              </a:ext>
            </a:extLst>
          </p:cNvPr>
          <p:cNvSpPr/>
          <p:nvPr/>
        </p:nvSpPr>
        <p:spPr>
          <a:xfrm>
            <a:off x="9061792" y="3708248"/>
            <a:ext cx="2633188" cy="98235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Capable of sending and receiving data from the clients via HTTP/HTTPS</a:t>
            </a:r>
          </a:p>
        </p:txBody>
      </p:sp>
    </p:spTree>
    <p:extLst>
      <p:ext uri="{BB962C8B-B14F-4D97-AF65-F5344CB8AC3E}">
        <p14:creationId xmlns:p14="http://schemas.microsoft.com/office/powerpoint/2010/main" val="387425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990236" y="-1152781"/>
            <a:ext cx="14876966" cy="9097432"/>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3072927" y="3153355"/>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18818" y="2942932"/>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259018" y="2460312"/>
            <a:ext cx="163662" cy="16366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440331" y="2462859"/>
            <a:ext cx="169462" cy="169462"/>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4324331" y="2715581"/>
            <a:ext cx="232000" cy="232000"/>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4305036" y="3011635"/>
            <a:ext cx="270590" cy="270590"/>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4340849" y="3345667"/>
            <a:ext cx="232000" cy="23200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4347672" y="3665461"/>
            <a:ext cx="232000" cy="23199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4346970" y="3964823"/>
            <a:ext cx="248300" cy="24830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87" name="TextBox 186">
            <a:extLst>
              <a:ext uri="{FF2B5EF4-FFF2-40B4-BE49-F238E27FC236}">
                <a16:creationId xmlns:a16="http://schemas.microsoft.com/office/drawing/2014/main" id="{38FA55CD-E4FE-4600-8779-D055C1BE3459}"/>
              </a:ext>
            </a:extLst>
          </p:cNvPr>
          <p:cNvSpPr txBox="1"/>
          <p:nvPr/>
        </p:nvSpPr>
        <p:spPr>
          <a:xfrm>
            <a:off x="1963064" y="-231283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8" name="Graphic 187">
            <a:extLst>
              <a:ext uri="{FF2B5EF4-FFF2-40B4-BE49-F238E27FC236}">
                <a16:creationId xmlns:a16="http://schemas.microsoft.com/office/drawing/2014/main" id="{B3538E7A-D8FE-4362-B60A-58270ECF7B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13024284" y="1241868"/>
            <a:ext cx="1443311" cy="1443311"/>
          </a:xfrm>
          <a:prstGeom prst="rect">
            <a:avLst/>
          </a:prstGeom>
        </p:spPr>
      </p:pic>
      <p:pic>
        <p:nvPicPr>
          <p:cNvPr id="189" name="Graphic 188">
            <a:extLst>
              <a:ext uri="{FF2B5EF4-FFF2-40B4-BE49-F238E27FC236}">
                <a16:creationId xmlns:a16="http://schemas.microsoft.com/office/drawing/2014/main" id="{5D8EAB7C-F86B-4929-BBEA-FF3C6278C443}"/>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4624882" y="1294390"/>
            <a:ext cx="1359262" cy="1359262"/>
          </a:xfrm>
          <a:prstGeom prst="rect">
            <a:avLst/>
          </a:prstGeom>
        </p:spPr>
      </p:pic>
      <p:sp>
        <p:nvSpPr>
          <p:cNvPr id="190" name="Rectangle: Rounded Corners 189">
            <a:extLst>
              <a:ext uri="{FF2B5EF4-FFF2-40B4-BE49-F238E27FC236}">
                <a16:creationId xmlns:a16="http://schemas.microsoft.com/office/drawing/2014/main" id="{D268CCA8-8082-4028-BE15-2C13F56D4C58}"/>
              </a:ext>
            </a:extLst>
          </p:cNvPr>
          <p:cNvSpPr/>
          <p:nvPr/>
        </p:nvSpPr>
        <p:spPr>
          <a:xfrm>
            <a:off x="-13706499"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91" name="Rectangle: Rounded Corners 190">
            <a:extLst>
              <a:ext uri="{FF2B5EF4-FFF2-40B4-BE49-F238E27FC236}">
                <a16:creationId xmlns:a16="http://schemas.microsoft.com/office/drawing/2014/main" id="{3B412BB2-E066-4B55-8319-A6566BBCDDC1}"/>
              </a:ext>
            </a:extLst>
          </p:cNvPr>
          <p:cNvSpPr/>
          <p:nvPr/>
        </p:nvSpPr>
        <p:spPr>
          <a:xfrm>
            <a:off x="-5464814"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92" name="Rectangle: Rounded Corners 191">
            <a:extLst>
              <a:ext uri="{FF2B5EF4-FFF2-40B4-BE49-F238E27FC236}">
                <a16:creationId xmlns:a16="http://schemas.microsoft.com/office/drawing/2014/main" id="{D7673A2D-6DCE-4003-9974-AF62E91E894B}"/>
              </a:ext>
            </a:extLst>
          </p:cNvPr>
          <p:cNvSpPr/>
          <p:nvPr/>
        </p:nvSpPr>
        <p:spPr>
          <a:xfrm>
            <a:off x="-45337214"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3" name="Rectangle: Rounded Corners 192">
            <a:extLst>
              <a:ext uri="{FF2B5EF4-FFF2-40B4-BE49-F238E27FC236}">
                <a16:creationId xmlns:a16="http://schemas.microsoft.com/office/drawing/2014/main" id="{822757A0-6AA5-441D-83E0-E899846F5BA4}"/>
              </a:ext>
            </a:extLst>
          </p:cNvPr>
          <p:cNvSpPr/>
          <p:nvPr/>
        </p:nvSpPr>
        <p:spPr>
          <a:xfrm>
            <a:off x="-32434014"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4" name="Rectangle: Rounded Corners 193">
            <a:extLst>
              <a:ext uri="{FF2B5EF4-FFF2-40B4-BE49-F238E27FC236}">
                <a16:creationId xmlns:a16="http://schemas.microsoft.com/office/drawing/2014/main" id="{1C9DAE7B-0B57-45A0-9DBD-43D104ACBDDF}"/>
              </a:ext>
            </a:extLst>
          </p:cNvPr>
          <p:cNvSpPr/>
          <p:nvPr/>
        </p:nvSpPr>
        <p:spPr>
          <a:xfrm>
            <a:off x="-23798014"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Tree>
    <p:extLst>
      <p:ext uri="{BB962C8B-B14F-4D97-AF65-F5344CB8AC3E}">
        <p14:creationId xmlns:p14="http://schemas.microsoft.com/office/powerpoint/2010/main" val="1414680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917862"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330619"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247942"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227696"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3264773"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252065"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3242694"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5936112"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055060"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5253897"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8215128"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1260699"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panose="020B0502030000000004" pitchFamily="34" charset="0"/>
                <a:ea typeface="Inter" panose="020B0502030000000004" pitchFamily="34" charset="0"/>
              </a:rPr>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1260699"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panose="020B0502030000000004" pitchFamily="34" charset="0"/>
                <a:ea typeface="Inter" panose="020B0502030000000004" pitchFamily="34" charset="0"/>
              </a:rPr>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1260699"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panose="020B0502030000000004" pitchFamily="34" charset="0"/>
                <a:ea typeface="Inter" panose="020B0502030000000004" pitchFamily="34" charset="0"/>
              </a:rPr>
              <a:t>Back end enables the website to dynamically display the information to the clients</a:t>
            </a:r>
          </a:p>
        </p:txBody>
      </p:sp>
      <p:sp>
        <p:nvSpPr>
          <p:cNvPr id="192" name="TextBox 191">
            <a:extLst>
              <a:ext uri="{FF2B5EF4-FFF2-40B4-BE49-F238E27FC236}">
                <a16:creationId xmlns:a16="http://schemas.microsoft.com/office/drawing/2014/main" id="{2B51D133-A54F-462C-B9EB-715640243D59}"/>
              </a:ext>
            </a:extLst>
          </p:cNvPr>
          <p:cNvSpPr txBox="1"/>
          <p:nvPr/>
        </p:nvSpPr>
        <p:spPr>
          <a:xfrm>
            <a:off x="1963064" y="-311301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pic>
        <p:nvPicPr>
          <p:cNvPr id="193" name="Graphic 192">
            <a:extLst>
              <a:ext uri="{FF2B5EF4-FFF2-40B4-BE49-F238E27FC236}">
                <a16:creationId xmlns:a16="http://schemas.microsoft.com/office/drawing/2014/main" id="{503EF9B0-180A-4D15-A248-8815BB7387C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1404447" y="2650435"/>
            <a:ext cx="892650" cy="892650"/>
          </a:xfrm>
          <a:prstGeom prst="rect">
            <a:avLst/>
          </a:prstGeom>
        </p:spPr>
      </p:pic>
      <p:pic>
        <p:nvPicPr>
          <p:cNvPr id="194" name="Graphic 193">
            <a:extLst>
              <a:ext uri="{FF2B5EF4-FFF2-40B4-BE49-F238E27FC236}">
                <a16:creationId xmlns:a16="http://schemas.microsoft.com/office/drawing/2014/main" id="{8C710797-BF30-46C5-8D18-5700F8092AA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484638" y="2670367"/>
            <a:ext cx="892650" cy="892650"/>
          </a:xfrm>
          <a:prstGeom prst="rect">
            <a:avLst/>
          </a:prstGeom>
        </p:spPr>
      </p:pic>
      <p:pic>
        <p:nvPicPr>
          <p:cNvPr id="195" name="Graphic 194">
            <a:extLst>
              <a:ext uri="{FF2B5EF4-FFF2-40B4-BE49-F238E27FC236}">
                <a16:creationId xmlns:a16="http://schemas.microsoft.com/office/drawing/2014/main" id="{D2EB33ED-B93A-43A2-803E-2A4986A3965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464403" y="2684930"/>
            <a:ext cx="864716" cy="864716"/>
          </a:xfrm>
          <a:prstGeom prst="rect">
            <a:avLst/>
          </a:prstGeom>
        </p:spPr>
      </p:pic>
      <p:pic>
        <p:nvPicPr>
          <p:cNvPr id="196" name="Graphic 195">
            <a:extLst>
              <a:ext uri="{FF2B5EF4-FFF2-40B4-BE49-F238E27FC236}">
                <a16:creationId xmlns:a16="http://schemas.microsoft.com/office/drawing/2014/main" id="{9CA28BD4-8EE2-4421-BB10-D3C6E9E9E451}"/>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23415534" y="3945359"/>
            <a:ext cx="892649" cy="892649"/>
          </a:xfrm>
          <a:prstGeom prst="rect">
            <a:avLst/>
          </a:prstGeom>
        </p:spPr>
      </p:pic>
      <p:grpSp>
        <p:nvGrpSpPr>
          <p:cNvPr id="197" name="Group 196">
            <a:extLst>
              <a:ext uri="{FF2B5EF4-FFF2-40B4-BE49-F238E27FC236}">
                <a16:creationId xmlns:a16="http://schemas.microsoft.com/office/drawing/2014/main" id="{63B70FF0-B8ED-487D-8112-097EB0F3F703}"/>
              </a:ext>
            </a:extLst>
          </p:cNvPr>
          <p:cNvGrpSpPr/>
          <p:nvPr/>
        </p:nvGrpSpPr>
        <p:grpSpPr>
          <a:xfrm>
            <a:off x="-16680924" y="4055938"/>
            <a:ext cx="892649" cy="769909"/>
            <a:chOff x="8005957" y="3170847"/>
            <a:chExt cx="775740" cy="669075"/>
          </a:xfrm>
        </p:grpSpPr>
        <p:sp>
          <p:nvSpPr>
            <p:cNvPr id="198" name="Freeform: Shape 197">
              <a:extLst>
                <a:ext uri="{FF2B5EF4-FFF2-40B4-BE49-F238E27FC236}">
                  <a16:creationId xmlns:a16="http://schemas.microsoft.com/office/drawing/2014/main" id="{966BD50F-EC1A-4A7B-8A08-55EFFDB189E3}"/>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8D7774B-96CC-4760-99B8-63594D27E75E}"/>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7F0E3F7-4121-4A05-A1E2-E8968622D025}"/>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201" name="Graphic 200">
            <a:extLst>
              <a:ext uri="{FF2B5EF4-FFF2-40B4-BE49-F238E27FC236}">
                <a16:creationId xmlns:a16="http://schemas.microsoft.com/office/drawing/2014/main" id="{44A1005D-54A4-402D-AC7D-76C6B65F975E}"/>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719953" y="3986266"/>
            <a:ext cx="892649" cy="892649"/>
          </a:xfrm>
          <a:prstGeom prst="rect">
            <a:avLst/>
          </a:prstGeom>
        </p:spPr>
      </p:pic>
      <p:pic>
        <p:nvPicPr>
          <p:cNvPr id="202" name="Graphic 201">
            <a:extLst>
              <a:ext uri="{FF2B5EF4-FFF2-40B4-BE49-F238E27FC236}">
                <a16:creationId xmlns:a16="http://schemas.microsoft.com/office/drawing/2014/main" id="{48EB59F4-9934-411E-BA1A-061051AC5688}"/>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28531122" y="2487706"/>
            <a:ext cx="1303395" cy="1303395"/>
          </a:xfrm>
          <a:prstGeom prst="rect">
            <a:avLst/>
          </a:prstGeom>
        </p:spPr>
      </p:pic>
      <p:pic>
        <p:nvPicPr>
          <p:cNvPr id="203" name="Graphic 202">
            <a:extLst>
              <a:ext uri="{FF2B5EF4-FFF2-40B4-BE49-F238E27FC236}">
                <a16:creationId xmlns:a16="http://schemas.microsoft.com/office/drawing/2014/main" id="{725C6281-2B41-4978-BEAA-D929225CF4AB}"/>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3107377" y="3984622"/>
            <a:ext cx="900342" cy="900342"/>
          </a:xfrm>
          <a:prstGeom prst="rect">
            <a:avLst/>
          </a:prstGeom>
        </p:spPr>
      </p:pic>
      <p:sp>
        <p:nvSpPr>
          <p:cNvPr id="204" name="Rectangle: Rounded Corners 203">
            <a:extLst>
              <a:ext uri="{FF2B5EF4-FFF2-40B4-BE49-F238E27FC236}">
                <a16:creationId xmlns:a16="http://schemas.microsoft.com/office/drawing/2014/main" id="{BAA27622-2EB7-4193-9B77-F3C40C6046C1}"/>
              </a:ext>
            </a:extLst>
          </p:cNvPr>
          <p:cNvSpPr/>
          <p:nvPr/>
        </p:nvSpPr>
        <p:spPr>
          <a:xfrm>
            <a:off x="-39882628" y="2999231"/>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Tree>
    <p:extLst>
      <p:ext uri="{BB962C8B-B14F-4D97-AF65-F5344CB8AC3E}">
        <p14:creationId xmlns:p14="http://schemas.microsoft.com/office/powerpoint/2010/main" val="4150016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39935" y="3723245"/>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39934" y="4295270"/>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39933" y="4881500"/>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29572" y="3154266"/>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solidFill>
                  <a:srgbClr val="695F5F"/>
                </a:solidFill>
                <a:latin typeface="Product Sans" panose="020B04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solidFill>
                  <a:srgbClr val="695F5F"/>
                </a:solidFill>
                <a:latin typeface="Product Sans" panose="020B0403030502040203" pitchFamily="34" charset="0"/>
              </a:rPr>
              <a:t>Prepared by Trinh Duc Anh</a:t>
            </a:r>
          </a:p>
          <a:p>
            <a:r>
              <a:rPr lang="en-US" dirty="0">
                <a:solidFill>
                  <a:srgbClr val="695F5F"/>
                </a:solidFill>
                <a:latin typeface="Product Sans" panose="020B0403030502040203" pitchFamily="34" charset="0"/>
              </a:rPr>
              <a:t>ID: GCH210829</a:t>
            </a:r>
          </a:p>
          <a:p>
            <a:r>
              <a:rPr lang="en-US" dirty="0">
                <a:solidFill>
                  <a:srgbClr val="695F5F"/>
                </a:solidFill>
                <a:latin typeface="Product Sans" panose="020B04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a:off x="203983" y="119665"/>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duct Sans" panose="020B0403030502040203" pitchFamily="34" charset="0"/>
              </a:endParaRPr>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Product Sans" panose="020B0403030502040203"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203983" y="1682334"/>
            <a:ext cx="5702105" cy="1257597"/>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1524000" y="1858131"/>
            <a:ext cx="4373735" cy="954107"/>
          </a:xfrm>
          <a:prstGeom prst="rect">
            <a:avLst/>
          </a:prstGeom>
          <a:noFill/>
        </p:spPr>
        <p:txBody>
          <a:bodyPr wrap="square" rtlCol="0">
            <a:spAutoFit/>
          </a:bodyPr>
          <a:lstStyle/>
          <a:p>
            <a:r>
              <a:rPr lang="en-US" sz="2800" b="1" dirty="0">
                <a:solidFill>
                  <a:schemeClr val="bg2"/>
                </a:solidFill>
                <a:latin typeface="Product Sans" panose="020B0403030502040203"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60" r="7797" b="38312"/>
          <a:stretch/>
        </p:blipFill>
        <p:spPr>
          <a:xfrm>
            <a:off x="631581" y="1975575"/>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628591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7614282" y="1858131"/>
            <a:ext cx="4373735" cy="954107"/>
          </a:xfrm>
          <a:prstGeom prst="rect">
            <a:avLst/>
          </a:prstGeom>
          <a:noFill/>
        </p:spPr>
        <p:txBody>
          <a:bodyPr wrap="square" rtlCol="0">
            <a:spAutoFit/>
          </a:bodyPr>
          <a:lstStyle/>
          <a:p>
            <a:r>
              <a:rPr lang="en-US" sz="2800" b="1" dirty="0">
                <a:solidFill>
                  <a:schemeClr val="bg2"/>
                </a:solidFill>
                <a:latin typeface="Product Sans" panose="020B0403030502040203"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6017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2873" y="3219564"/>
            <a:ext cx="369332" cy="369332"/>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1198304" y="3248042"/>
            <a:ext cx="4373735"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2873" y="3802793"/>
            <a:ext cx="369332" cy="369332"/>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1214404" y="3826721"/>
            <a:ext cx="2614646"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2292" y="4386022"/>
            <a:ext cx="369333" cy="369333"/>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1238250" y="4386022"/>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873" y="4969251"/>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1238250" y="4969253"/>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39933" y="5452175"/>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1238250" y="5533891"/>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1498" y="5527465"/>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39933" y="6037301"/>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1270452" y="6119017"/>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046" y="6112003"/>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6743700" y="316336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7419976" y="3257136"/>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60586" y="329442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34103" y="328980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6743700" y="372324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7419976" y="3817021"/>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36462" y="380279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6743700" y="429527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7419976" y="4389046"/>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18721" y="434121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6743700" y="487547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7419976" y="4969253"/>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949438" y="495214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6743700" y="545217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7419976" y="5545951"/>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6743700" y="603730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7419976" y="6131077"/>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949437" y="552884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923488" y="6100918"/>
            <a:ext cx="395280" cy="395280"/>
          </a:xfrm>
          <a:prstGeom prst="rect">
            <a:avLst/>
          </a:prstGeom>
        </p:spPr>
      </p:pic>
    </p:spTree>
    <p:extLst>
      <p:ext uri="{BB962C8B-B14F-4D97-AF65-F5344CB8AC3E}">
        <p14:creationId xmlns:p14="http://schemas.microsoft.com/office/powerpoint/2010/main" val="3270912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82254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23529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15262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3237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316945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156743"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3147372"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2650435"/>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2670367"/>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2684930"/>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3945359"/>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4055938"/>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3986266"/>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2487706"/>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3984622"/>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2999231"/>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panose="020B0502030000000004" pitchFamily="34" charset="0"/>
                <a:ea typeface="Inter" panose="020B0502030000000004" pitchFamily="34" charset="0"/>
              </a:rPr>
              <a:t>Front end is the component that gives the user a way to visually interact with the website</a:t>
            </a:r>
          </a:p>
        </p:txBody>
      </p:sp>
    </p:spTree>
    <p:extLst>
      <p:ext uri="{BB962C8B-B14F-4D97-AF65-F5344CB8AC3E}">
        <p14:creationId xmlns:p14="http://schemas.microsoft.com/office/powerpoint/2010/main" val="484824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8203"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500960"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418283"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398037"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3435114"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422406"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3413035"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back-end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194" name="Rectangle: Rounded Corners 193">
            <a:extLst>
              <a:ext uri="{FF2B5EF4-FFF2-40B4-BE49-F238E27FC236}">
                <a16:creationId xmlns:a16="http://schemas.microsoft.com/office/drawing/2014/main" id="{4EBC27B0-9E89-4725-95EA-377A3816F541}"/>
              </a:ext>
            </a:extLst>
          </p:cNvPr>
          <p:cNvSpPr/>
          <p:nvPr/>
        </p:nvSpPr>
        <p:spPr>
          <a:xfrm>
            <a:off x="1806776" y="2101648"/>
            <a:ext cx="3116378"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Commonly known as the “server-side” of a website</a:t>
            </a:r>
          </a:p>
        </p:txBody>
      </p:sp>
      <p:sp>
        <p:nvSpPr>
          <p:cNvPr id="195" name="Rectangle: Rounded Corners 194">
            <a:extLst>
              <a:ext uri="{FF2B5EF4-FFF2-40B4-BE49-F238E27FC236}">
                <a16:creationId xmlns:a16="http://schemas.microsoft.com/office/drawing/2014/main" id="{54897158-8017-4992-AA46-5EFD8ED57120}"/>
              </a:ext>
            </a:extLst>
          </p:cNvPr>
          <p:cNvSpPr/>
          <p:nvPr/>
        </p:nvSpPr>
        <p:spPr>
          <a:xfrm>
            <a:off x="1806776" y="3255326"/>
            <a:ext cx="3116378"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Cannot be directly accessed by the clients</a:t>
            </a:r>
          </a:p>
        </p:txBody>
      </p:sp>
      <p:sp>
        <p:nvSpPr>
          <p:cNvPr id="197" name="Rectangle: Rounded Corners 196">
            <a:extLst>
              <a:ext uri="{FF2B5EF4-FFF2-40B4-BE49-F238E27FC236}">
                <a16:creationId xmlns:a16="http://schemas.microsoft.com/office/drawing/2014/main" id="{F7848284-77E8-4C94-B741-A39577A9F4AA}"/>
              </a:ext>
            </a:extLst>
          </p:cNvPr>
          <p:cNvSpPr/>
          <p:nvPr/>
        </p:nvSpPr>
        <p:spPr>
          <a:xfrm>
            <a:off x="1792508" y="4406785"/>
            <a:ext cx="3116378" cy="11175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Store the data that would send to the clients when requested</a:t>
            </a:r>
          </a:p>
        </p:txBody>
      </p:sp>
      <p:pic>
        <p:nvPicPr>
          <p:cNvPr id="95" name="Graphic 94">
            <a:extLst>
              <a:ext uri="{FF2B5EF4-FFF2-40B4-BE49-F238E27FC236}">
                <a16:creationId xmlns:a16="http://schemas.microsoft.com/office/drawing/2014/main" id="{EFED4FBF-C2E8-430E-A2AE-5FBA3116C9A1}"/>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6701517" y="1654315"/>
            <a:ext cx="1315148" cy="1315148"/>
          </a:xfrm>
          <a:prstGeom prst="rect">
            <a:avLst/>
          </a:prstGeom>
        </p:spPr>
      </p:pic>
      <p:pic>
        <p:nvPicPr>
          <p:cNvPr id="177" name="Graphic 176">
            <a:extLst>
              <a:ext uri="{FF2B5EF4-FFF2-40B4-BE49-F238E27FC236}">
                <a16:creationId xmlns:a16="http://schemas.microsoft.com/office/drawing/2014/main" id="{3297790F-8904-407C-B76B-8ABB641DA2CD}"/>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8296540" y="2803332"/>
            <a:ext cx="1540566" cy="1540566"/>
          </a:xfrm>
          <a:prstGeom prst="rect">
            <a:avLst/>
          </a:prstGeom>
        </p:spPr>
      </p:pic>
      <p:pic>
        <p:nvPicPr>
          <p:cNvPr id="202" name="Graphic 201">
            <a:extLst>
              <a:ext uri="{FF2B5EF4-FFF2-40B4-BE49-F238E27FC236}">
                <a16:creationId xmlns:a16="http://schemas.microsoft.com/office/drawing/2014/main" id="{8DB94D5A-673E-49C2-8443-E1C379C484B5}"/>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9852618" y="2095095"/>
            <a:ext cx="1082290" cy="1082290"/>
          </a:xfrm>
          <a:prstGeom prst="rect">
            <a:avLst/>
          </a:prstGeom>
        </p:spPr>
      </p:pic>
      <p:grpSp>
        <p:nvGrpSpPr>
          <p:cNvPr id="212" name="Group 211">
            <a:extLst>
              <a:ext uri="{FF2B5EF4-FFF2-40B4-BE49-F238E27FC236}">
                <a16:creationId xmlns:a16="http://schemas.microsoft.com/office/drawing/2014/main" id="{D12299C3-D490-4EAC-BDD5-FA6764EA6F11}"/>
              </a:ext>
            </a:extLst>
          </p:cNvPr>
          <p:cNvGrpSpPr/>
          <p:nvPr/>
        </p:nvGrpSpPr>
        <p:grpSpPr>
          <a:xfrm>
            <a:off x="6969708" y="3868801"/>
            <a:ext cx="1078558" cy="1212209"/>
            <a:chOff x="6412321" y="2861376"/>
            <a:chExt cx="2434418" cy="2736081"/>
          </a:xfrm>
        </p:grpSpPr>
        <p:sp>
          <p:nvSpPr>
            <p:cNvPr id="206" name="Freeform: Shape 205">
              <a:extLst>
                <a:ext uri="{FF2B5EF4-FFF2-40B4-BE49-F238E27FC236}">
                  <a16:creationId xmlns:a16="http://schemas.microsoft.com/office/drawing/2014/main" id="{F94C0B14-C5EF-4D1B-A576-54A8A135CBB5}"/>
                </a:ext>
              </a:extLst>
            </p:cNvPr>
            <p:cNvSpPr/>
            <p:nvPr/>
          </p:nvSpPr>
          <p:spPr>
            <a:xfrm>
              <a:off x="6412321" y="2861376"/>
              <a:ext cx="2434418" cy="2736081"/>
            </a:xfrm>
            <a:custGeom>
              <a:avLst/>
              <a:gdLst>
                <a:gd name="connsiteX0" fmla="*/ 2434295 w 2434418"/>
                <a:gd name="connsiteY0" fmla="*/ 804409 h 2736081"/>
                <a:gd name="connsiteX1" fmla="*/ 2404539 w 2434418"/>
                <a:gd name="connsiteY1" fmla="*/ 682860 h 2736081"/>
                <a:gd name="connsiteX2" fmla="*/ 2316461 w 2434418"/>
                <a:gd name="connsiteY2" fmla="*/ 597059 h 2736081"/>
                <a:gd name="connsiteX3" fmla="*/ 1343987 w 2434418"/>
                <a:gd name="connsiteY3" fmla="*/ 36827 h 2736081"/>
                <a:gd name="connsiteX4" fmla="*/ 1085260 w 2434418"/>
                <a:gd name="connsiteY4" fmla="*/ 39389 h 2736081"/>
                <a:gd name="connsiteX5" fmla="*/ 117967 w 2434418"/>
                <a:gd name="connsiteY5" fmla="*/ 596954 h 2736081"/>
                <a:gd name="connsiteX6" fmla="*/ 124 w 2434418"/>
                <a:gd name="connsiteY6" fmla="*/ 804323 h 2736081"/>
                <a:gd name="connsiteX7" fmla="*/ 0 w 2434418"/>
                <a:gd name="connsiteY7" fmla="*/ 1931750 h 2736081"/>
                <a:gd name="connsiteX8" fmla="*/ 28461 w 2434418"/>
                <a:gd name="connsiteY8" fmla="*/ 2050974 h 2736081"/>
                <a:gd name="connsiteX9" fmla="*/ 117862 w 2434418"/>
                <a:gd name="connsiteY9" fmla="*/ 2139119 h 2736081"/>
                <a:gd name="connsiteX10" fmla="*/ 1085221 w 2434418"/>
                <a:gd name="connsiteY10" fmla="*/ 2696674 h 2736081"/>
                <a:gd name="connsiteX11" fmla="*/ 1344016 w 2434418"/>
                <a:gd name="connsiteY11" fmla="*/ 2699236 h 2736081"/>
                <a:gd name="connsiteX12" fmla="*/ 2316566 w 2434418"/>
                <a:gd name="connsiteY12" fmla="*/ 2139004 h 2736081"/>
                <a:gd name="connsiteX13" fmla="*/ 2405968 w 2434418"/>
                <a:gd name="connsiteY13" fmla="*/ 2050879 h 2736081"/>
                <a:gd name="connsiteX14" fmla="*/ 2434419 w 2434418"/>
                <a:gd name="connsiteY14" fmla="*/ 1931645 h 2736081"/>
                <a:gd name="connsiteX15" fmla="*/ 2434295 w 2434418"/>
                <a:gd name="connsiteY15" fmla="*/ 804409 h 273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4418" h="2736081">
                  <a:moveTo>
                    <a:pt x="2434295" y="804409"/>
                  </a:moveTo>
                  <a:cubicBezTo>
                    <a:pt x="2434276" y="758403"/>
                    <a:pt x="2424436" y="717750"/>
                    <a:pt x="2404539" y="682860"/>
                  </a:cubicBezTo>
                  <a:cubicBezTo>
                    <a:pt x="2384994" y="648551"/>
                    <a:pt x="2355723" y="619795"/>
                    <a:pt x="2316461" y="597059"/>
                  </a:cubicBezTo>
                  <a:cubicBezTo>
                    <a:pt x="1992373" y="410188"/>
                    <a:pt x="1667970" y="223889"/>
                    <a:pt x="1343987" y="36827"/>
                  </a:cubicBezTo>
                  <a:cubicBezTo>
                    <a:pt x="1256643" y="-13598"/>
                    <a:pt x="1171956" y="-11760"/>
                    <a:pt x="1085260" y="39389"/>
                  </a:cubicBezTo>
                  <a:cubicBezTo>
                    <a:pt x="956262" y="115466"/>
                    <a:pt x="310420" y="485483"/>
                    <a:pt x="117967" y="596954"/>
                  </a:cubicBezTo>
                  <a:cubicBezTo>
                    <a:pt x="38710" y="642836"/>
                    <a:pt x="143" y="713055"/>
                    <a:pt x="124" y="804323"/>
                  </a:cubicBezTo>
                  <a:cubicBezTo>
                    <a:pt x="0" y="1180132"/>
                    <a:pt x="124" y="1555931"/>
                    <a:pt x="0" y="1931750"/>
                  </a:cubicBezTo>
                  <a:cubicBezTo>
                    <a:pt x="19" y="1976746"/>
                    <a:pt x="9439" y="2016608"/>
                    <a:pt x="28461" y="2050974"/>
                  </a:cubicBezTo>
                  <a:cubicBezTo>
                    <a:pt x="48016" y="2086322"/>
                    <a:pt x="77695" y="2115868"/>
                    <a:pt x="117862" y="2139119"/>
                  </a:cubicBezTo>
                  <a:cubicBezTo>
                    <a:pt x="310325" y="2250590"/>
                    <a:pt x="956253" y="2620579"/>
                    <a:pt x="1085221" y="2696674"/>
                  </a:cubicBezTo>
                  <a:cubicBezTo>
                    <a:pt x="1171956" y="2747852"/>
                    <a:pt x="1256643" y="2749681"/>
                    <a:pt x="1344016" y="2699236"/>
                  </a:cubicBezTo>
                  <a:cubicBezTo>
                    <a:pt x="1668009" y="2512165"/>
                    <a:pt x="1992430" y="2325875"/>
                    <a:pt x="2316566" y="2139004"/>
                  </a:cubicBezTo>
                  <a:cubicBezTo>
                    <a:pt x="2356733" y="2115763"/>
                    <a:pt x="2386413" y="2086198"/>
                    <a:pt x="2405968" y="2050879"/>
                  </a:cubicBezTo>
                  <a:cubicBezTo>
                    <a:pt x="2424960" y="2016513"/>
                    <a:pt x="2434400" y="1976651"/>
                    <a:pt x="2434419" y="1931645"/>
                  </a:cubicBezTo>
                  <a:cubicBezTo>
                    <a:pt x="2434419" y="1931645"/>
                    <a:pt x="2434419" y="1180227"/>
                    <a:pt x="2434295" y="804409"/>
                  </a:cubicBezTo>
                </a:path>
              </a:pathLst>
            </a:custGeom>
            <a:solidFill>
              <a:srgbClr val="B4ACAC"/>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037607A-F86F-4255-805F-29FA6A71C986}"/>
                </a:ext>
              </a:extLst>
            </p:cNvPr>
            <p:cNvSpPr/>
            <p:nvPr/>
          </p:nvSpPr>
          <p:spPr>
            <a:xfrm>
              <a:off x="6440781" y="4225750"/>
              <a:ext cx="2377506" cy="1371707"/>
            </a:xfrm>
            <a:custGeom>
              <a:avLst/>
              <a:gdLst>
                <a:gd name="connsiteX0" fmla="*/ 1192473 w 2377506"/>
                <a:gd name="connsiteY0" fmla="*/ 0 h 1371707"/>
                <a:gd name="connsiteX1" fmla="*/ 0 w 2377506"/>
                <a:gd name="connsiteY1" fmla="*/ 686600 h 1371707"/>
                <a:gd name="connsiteX2" fmla="*/ 89402 w 2377506"/>
                <a:gd name="connsiteY2" fmla="*/ 774744 h 1371707"/>
                <a:gd name="connsiteX3" fmla="*/ 1056761 w 2377506"/>
                <a:gd name="connsiteY3" fmla="*/ 1332300 h 1371707"/>
                <a:gd name="connsiteX4" fmla="*/ 1315555 w 2377506"/>
                <a:gd name="connsiteY4" fmla="*/ 1334862 h 1371707"/>
                <a:gd name="connsiteX5" fmla="*/ 2288105 w 2377506"/>
                <a:gd name="connsiteY5" fmla="*/ 774630 h 1371707"/>
                <a:gd name="connsiteX6" fmla="*/ 2377507 w 2377506"/>
                <a:gd name="connsiteY6" fmla="*/ 686505 h 1371707"/>
                <a:gd name="connsiteX7" fmla="*/ 1192473 w 2377506"/>
                <a:gd name="connsiteY7" fmla="*/ 0 h 137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7506" h="1371707">
                  <a:moveTo>
                    <a:pt x="1192473" y="0"/>
                  </a:moveTo>
                  <a:lnTo>
                    <a:pt x="0" y="686600"/>
                  </a:lnTo>
                  <a:cubicBezTo>
                    <a:pt x="19555" y="721947"/>
                    <a:pt x="49235" y="751494"/>
                    <a:pt x="89402" y="774744"/>
                  </a:cubicBezTo>
                  <a:cubicBezTo>
                    <a:pt x="281864" y="886216"/>
                    <a:pt x="927792" y="1256205"/>
                    <a:pt x="1056761" y="1332300"/>
                  </a:cubicBezTo>
                  <a:cubicBezTo>
                    <a:pt x="1143495" y="1383478"/>
                    <a:pt x="1228182" y="1385306"/>
                    <a:pt x="1315555" y="1334862"/>
                  </a:cubicBezTo>
                  <a:cubicBezTo>
                    <a:pt x="1639548" y="1147791"/>
                    <a:pt x="1963969" y="961501"/>
                    <a:pt x="2288105" y="774630"/>
                  </a:cubicBezTo>
                  <a:cubicBezTo>
                    <a:pt x="2328272" y="751389"/>
                    <a:pt x="2357952" y="721824"/>
                    <a:pt x="2377507" y="686505"/>
                  </a:cubicBezTo>
                  <a:lnTo>
                    <a:pt x="1192473" y="0"/>
                  </a:lnTo>
                </a:path>
              </a:pathLst>
            </a:custGeom>
            <a:solidFill>
              <a:srgbClr val="695F5F"/>
            </a:solid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627AE96-9DB1-4B8F-A187-EE426AA12417}"/>
                </a:ext>
              </a:extLst>
            </p:cNvPr>
            <p:cNvSpPr/>
            <p:nvPr/>
          </p:nvSpPr>
          <p:spPr>
            <a:xfrm>
              <a:off x="7280058" y="4225750"/>
              <a:ext cx="700259" cy="406222"/>
            </a:xfrm>
            <a:custGeom>
              <a:avLst/>
              <a:gdLst>
                <a:gd name="connsiteX0" fmla="*/ 0 w 700259"/>
                <a:gd name="connsiteY0" fmla="*/ 203378 h 406222"/>
                <a:gd name="connsiteX1" fmla="*/ 349472 w 700259"/>
                <a:gd name="connsiteY1" fmla="*/ 406222 h 406222"/>
                <a:gd name="connsiteX2" fmla="*/ 700259 w 700259"/>
                <a:gd name="connsiteY2" fmla="*/ 201044 h 406222"/>
                <a:gd name="connsiteX3" fmla="*/ 353197 w 700259"/>
                <a:gd name="connsiteY3" fmla="*/ 0 h 406222"/>
                <a:gd name="connsiteX4" fmla="*/ 0 w 700259"/>
                <a:gd name="connsiteY4" fmla="*/ 203378 h 4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59" h="406222">
                  <a:moveTo>
                    <a:pt x="0" y="203378"/>
                  </a:moveTo>
                  <a:cubicBezTo>
                    <a:pt x="69390" y="324517"/>
                    <a:pt x="199835" y="406222"/>
                    <a:pt x="349472" y="406222"/>
                  </a:cubicBezTo>
                  <a:cubicBezTo>
                    <a:pt x="500034" y="406222"/>
                    <a:pt x="631222" y="323479"/>
                    <a:pt x="700259" y="201044"/>
                  </a:cubicBezTo>
                  <a:lnTo>
                    <a:pt x="353197" y="0"/>
                  </a:lnTo>
                  <a:lnTo>
                    <a:pt x="0" y="203378"/>
                  </a:lnTo>
                </a:path>
              </a:pathLst>
            </a:custGeom>
            <a:solidFill>
              <a:srgbClr val="695F5F"/>
            </a:solid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7DA288D8-DF1D-47FB-A9D2-040603F0CD64}"/>
                </a:ext>
              </a:extLst>
            </p:cNvPr>
            <p:cNvSpPr/>
            <p:nvPr/>
          </p:nvSpPr>
          <p:spPr>
            <a:xfrm>
              <a:off x="7633254" y="3544236"/>
              <a:ext cx="1213484" cy="1368018"/>
            </a:xfrm>
            <a:custGeom>
              <a:avLst/>
              <a:gdLst>
                <a:gd name="connsiteX0" fmla="*/ 1213361 w 1213484"/>
                <a:gd name="connsiteY0" fmla="*/ 121549 h 1368018"/>
                <a:gd name="connsiteX1" fmla="*/ 1183605 w 1213484"/>
                <a:gd name="connsiteY1" fmla="*/ 0 h 1368018"/>
                <a:gd name="connsiteX2" fmla="*/ 0 w 1213484"/>
                <a:gd name="connsiteY2" fmla="*/ 681514 h 1368018"/>
                <a:gd name="connsiteX3" fmla="*/ 1185034 w 1213484"/>
                <a:gd name="connsiteY3" fmla="*/ 1368019 h 1368018"/>
                <a:gd name="connsiteX4" fmla="*/ 1213485 w 1213484"/>
                <a:gd name="connsiteY4" fmla="*/ 1248785 h 1368018"/>
                <a:gd name="connsiteX5" fmla="*/ 1213361 w 1213484"/>
                <a:gd name="connsiteY5" fmla="*/ 121549 h 13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484" h="1368018">
                  <a:moveTo>
                    <a:pt x="1213361" y="121549"/>
                  </a:moveTo>
                  <a:cubicBezTo>
                    <a:pt x="1213342" y="75543"/>
                    <a:pt x="1203503" y="34890"/>
                    <a:pt x="1183605" y="0"/>
                  </a:cubicBezTo>
                  <a:lnTo>
                    <a:pt x="0" y="681514"/>
                  </a:lnTo>
                  <a:lnTo>
                    <a:pt x="1185034" y="1368019"/>
                  </a:lnTo>
                  <a:cubicBezTo>
                    <a:pt x="1204027" y="1333653"/>
                    <a:pt x="1213466" y="1293790"/>
                    <a:pt x="1213485" y="1248785"/>
                  </a:cubicBezTo>
                  <a:cubicBezTo>
                    <a:pt x="1213485" y="1248785"/>
                    <a:pt x="1213485" y="497367"/>
                    <a:pt x="1213361" y="121549"/>
                  </a:cubicBezTo>
                </a:path>
              </a:pathLst>
            </a:custGeom>
            <a:solidFill>
              <a:srgbClr val="887C7C"/>
            </a:solid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CB60C40B-2F94-4A4E-A05C-9D336386736A}"/>
                </a:ext>
              </a:extLst>
            </p:cNvPr>
            <p:cNvSpPr/>
            <p:nvPr/>
          </p:nvSpPr>
          <p:spPr>
            <a:xfrm>
              <a:off x="8165759" y="4089628"/>
              <a:ext cx="615695" cy="277815"/>
            </a:xfrm>
            <a:custGeom>
              <a:avLst/>
              <a:gdLst>
                <a:gd name="connsiteX0" fmla="*/ 615696 w 615695"/>
                <a:gd name="connsiteY0" fmla="*/ 185195 h 277815"/>
                <a:gd name="connsiteX1" fmla="*/ 523094 w 615695"/>
                <a:gd name="connsiteY1" fmla="*/ 185195 h 277815"/>
                <a:gd name="connsiteX2" fmla="*/ 523094 w 615695"/>
                <a:gd name="connsiteY2" fmla="*/ 277816 h 277815"/>
                <a:gd name="connsiteX3" fmla="*/ 430473 w 615695"/>
                <a:gd name="connsiteY3" fmla="*/ 277816 h 277815"/>
                <a:gd name="connsiteX4" fmla="*/ 430473 w 615695"/>
                <a:gd name="connsiteY4" fmla="*/ 185195 h 277815"/>
                <a:gd name="connsiteX5" fmla="*/ 337880 w 615695"/>
                <a:gd name="connsiteY5" fmla="*/ 185195 h 277815"/>
                <a:gd name="connsiteX6" fmla="*/ 337880 w 615695"/>
                <a:gd name="connsiteY6" fmla="*/ 92602 h 277815"/>
                <a:gd name="connsiteX7" fmla="*/ 430473 w 615695"/>
                <a:gd name="connsiteY7" fmla="*/ 92602 h 277815"/>
                <a:gd name="connsiteX8" fmla="*/ 430473 w 615695"/>
                <a:gd name="connsiteY8" fmla="*/ 0 h 277815"/>
                <a:gd name="connsiteX9" fmla="*/ 523094 w 615695"/>
                <a:gd name="connsiteY9" fmla="*/ 0 h 277815"/>
                <a:gd name="connsiteX10" fmla="*/ 523094 w 615695"/>
                <a:gd name="connsiteY10" fmla="*/ 92602 h 277815"/>
                <a:gd name="connsiteX11" fmla="*/ 615696 w 615695"/>
                <a:gd name="connsiteY11" fmla="*/ 92602 h 277815"/>
                <a:gd name="connsiteX12" fmla="*/ 615696 w 615695"/>
                <a:gd name="connsiteY12" fmla="*/ 185195 h 277815"/>
                <a:gd name="connsiteX13" fmla="*/ 277797 w 615695"/>
                <a:gd name="connsiteY13" fmla="*/ 185195 h 277815"/>
                <a:gd name="connsiteX14" fmla="*/ 185204 w 615695"/>
                <a:gd name="connsiteY14" fmla="*/ 185195 h 277815"/>
                <a:gd name="connsiteX15" fmla="*/ 185204 w 615695"/>
                <a:gd name="connsiteY15" fmla="*/ 277816 h 277815"/>
                <a:gd name="connsiteX16" fmla="*/ 92602 w 615695"/>
                <a:gd name="connsiteY16" fmla="*/ 277816 h 277815"/>
                <a:gd name="connsiteX17" fmla="*/ 92602 w 615695"/>
                <a:gd name="connsiteY17" fmla="*/ 185195 h 277815"/>
                <a:gd name="connsiteX18" fmla="*/ 0 w 615695"/>
                <a:gd name="connsiteY18" fmla="*/ 185195 h 277815"/>
                <a:gd name="connsiteX19" fmla="*/ 0 w 615695"/>
                <a:gd name="connsiteY19" fmla="*/ 92602 h 277815"/>
                <a:gd name="connsiteX20" fmla="*/ 92602 w 615695"/>
                <a:gd name="connsiteY20" fmla="*/ 92602 h 277815"/>
                <a:gd name="connsiteX21" fmla="*/ 92602 w 615695"/>
                <a:gd name="connsiteY21" fmla="*/ 0 h 277815"/>
                <a:gd name="connsiteX22" fmla="*/ 185204 w 615695"/>
                <a:gd name="connsiteY22" fmla="*/ 0 h 277815"/>
                <a:gd name="connsiteX23" fmla="*/ 185204 w 615695"/>
                <a:gd name="connsiteY23" fmla="*/ 92602 h 277815"/>
                <a:gd name="connsiteX24" fmla="*/ 277797 w 615695"/>
                <a:gd name="connsiteY24" fmla="*/ 92602 h 277815"/>
                <a:gd name="connsiteX25" fmla="*/ 277797 w 615695"/>
                <a:gd name="connsiteY25" fmla="*/ 185195 h 2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5695" h="277815">
                  <a:moveTo>
                    <a:pt x="615696" y="185195"/>
                  </a:moveTo>
                  <a:lnTo>
                    <a:pt x="523094" y="185195"/>
                  </a:lnTo>
                  <a:lnTo>
                    <a:pt x="523094" y="277816"/>
                  </a:lnTo>
                  <a:lnTo>
                    <a:pt x="430473" y="277816"/>
                  </a:lnTo>
                  <a:lnTo>
                    <a:pt x="430473" y="185195"/>
                  </a:lnTo>
                  <a:lnTo>
                    <a:pt x="337880" y="185195"/>
                  </a:lnTo>
                  <a:lnTo>
                    <a:pt x="337880" y="92602"/>
                  </a:lnTo>
                  <a:lnTo>
                    <a:pt x="430473" y="92602"/>
                  </a:lnTo>
                  <a:lnTo>
                    <a:pt x="430473" y="0"/>
                  </a:lnTo>
                  <a:lnTo>
                    <a:pt x="523094" y="0"/>
                  </a:lnTo>
                  <a:lnTo>
                    <a:pt x="523094" y="92602"/>
                  </a:lnTo>
                  <a:lnTo>
                    <a:pt x="615696" y="92602"/>
                  </a:lnTo>
                  <a:lnTo>
                    <a:pt x="615696" y="185195"/>
                  </a:lnTo>
                  <a:moveTo>
                    <a:pt x="277797" y="185195"/>
                  </a:moveTo>
                  <a:lnTo>
                    <a:pt x="185204" y="185195"/>
                  </a:lnTo>
                  <a:lnTo>
                    <a:pt x="185204" y="277816"/>
                  </a:lnTo>
                  <a:lnTo>
                    <a:pt x="92602" y="277816"/>
                  </a:lnTo>
                  <a:lnTo>
                    <a:pt x="92602" y="185195"/>
                  </a:lnTo>
                  <a:lnTo>
                    <a:pt x="0" y="185195"/>
                  </a:lnTo>
                  <a:lnTo>
                    <a:pt x="0" y="92602"/>
                  </a:lnTo>
                  <a:lnTo>
                    <a:pt x="92602" y="92602"/>
                  </a:lnTo>
                  <a:lnTo>
                    <a:pt x="92602" y="0"/>
                  </a:lnTo>
                  <a:lnTo>
                    <a:pt x="185204" y="0"/>
                  </a:lnTo>
                  <a:lnTo>
                    <a:pt x="185204" y="92602"/>
                  </a:lnTo>
                  <a:lnTo>
                    <a:pt x="277797" y="92602"/>
                  </a:lnTo>
                  <a:lnTo>
                    <a:pt x="277797" y="185195"/>
                  </a:lnTo>
                </a:path>
              </a:pathLst>
            </a:custGeom>
            <a:solidFill>
              <a:srgbClr val="FFFFFF"/>
            </a:solid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E777B66-1EF5-4E51-A6ED-3690319C6863}"/>
                </a:ext>
              </a:extLst>
            </p:cNvPr>
            <p:cNvSpPr/>
            <p:nvPr/>
          </p:nvSpPr>
          <p:spPr>
            <a:xfrm>
              <a:off x="6821095" y="3420982"/>
              <a:ext cx="1510560" cy="1616859"/>
            </a:xfrm>
            <a:custGeom>
              <a:avLst/>
              <a:gdLst>
                <a:gd name="connsiteX0" fmla="*/ 1159221 w 1510560"/>
                <a:gd name="connsiteY0" fmla="*/ 1005811 h 1616859"/>
                <a:gd name="connsiteX1" fmla="*/ 808434 w 1510560"/>
                <a:gd name="connsiteY1" fmla="*/ 1210989 h 1616859"/>
                <a:gd name="connsiteX2" fmla="*/ 458962 w 1510560"/>
                <a:gd name="connsiteY2" fmla="*/ 1008145 h 1616859"/>
                <a:gd name="connsiteX3" fmla="*/ 405870 w 1510560"/>
                <a:gd name="connsiteY3" fmla="*/ 808425 h 1616859"/>
                <a:gd name="connsiteX4" fmla="*/ 808434 w 1510560"/>
                <a:gd name="connsiteY4" fmla="*/ 405870 h 1616859"/>
                <a:gd name="connsiteX5" fmla="*/ 1156602 w 1510560"/>
                <a:gd name="connsiteY5" fmla="*/ 606457 h 1616859"/>
                <a:gd name="connsiteX6" fmla="*/ 1508465 w 1510560"/>
                <a:gd name="connsiteY6" fmla="*/ 403841 h 1616859"/>
                <a:gd name="connsiteX7" fmla="*/ 808434 w 1510560"/>
                <a:gd name="connsiteY7" fmla="*/ 0 h 1616859"/>
                <a:gd name="connsiteX8" fmla="*/ 0 w 1510560"/>
                <a:gd name="connsiteY8" fmla="*/ 808425 h 1616859"/>
                <a:gd name="connsiteX9" fmla="*/ 107071 w 1510560"/>
                <a:gd name="connsiteY9" fmla="*/ 1210742 h 1616859"/>
                <a:gd name="connsiteX10" fmla="*/ 808434 w 1510560"/>
                <a:gd name="connsiteY10" fmla="*/ 1616859 h 1616859"/>
                <a:gd name="connsiteX11" fmla="*/ 1510560 w 1510560"/>
                <a:gd name="connsiteY11" fmla="*/ 1209370 h 1616859"/>
                <a:gd name="connsiteX12" fmla="*/ 1159221 w 1510560"/>
                <a:gd name="connsiteY12" fmla="*/ 1005811 h 16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0560" h="1616859">
                  <a:moveTo>
                    <a:pt x="1159221" y="1005811"/>
                  </a:moveTo>
                  <a:cubicBezTo>
                    <a:pt x="1090184" y="1128246"/>
                    <a:pt x="958996" y="1210989"/>
                    <a:pt x="808434" y="1210989"/>
                  </a:cubicBezTo>
                  <a:cubicBezTo>
                    <a:pt x="658797" y="1210989"/>
                    <a:pt x="528352" y="1129284"/>
                    <a:pt x="458962" y="1008145"/>
                  </a:cubicBezTo>
                  <a:cubicBezTo>
                    <a:pt x="424104" y="947360"/>
                    <a:pt x="405797" y="878496"/>
                    <a:pt x="405870" y="808425"/>
                  </a:cubicBezTo>
                  <a:cubicBezTo>
                    <a:pt x="405870" y="586102"/>
                    <a:pt x="586111" y="405870"/>
                    <a:pt x="808434" y="405870"/>
                  </a:cubicBezTo>
                  <a:cubicBezTo>
                    <a:pt x="957110" y="405870"/>
                    <a:pt x="1086869" y="486556"/>
                    <a:pt x="1156602" y="606457"/>
                  </a:cubicBezTo>
                  <a:lnTo>
                    <a:pt x="1508465" y="403841"/>
                  </a:lnTo>
                  <a:cubicBezTo>
                    <a:pt x="1368609" y="162420"/>
                    <a:pt x="1107500" y="0"/>
                    <a:pt x="808434" y="0"/>
                  </a:cubicBezTo>
                  <a:cubicBezTo>
                    <a:pt x="361940" y="0"/>
                    <a:pt x="0" y="361950"/>
                    <a:pt x="0" y="808425"/>
                  </a:cubicBezTo>
                  <a:cubicBezTo>
                    <a:pt x="0" y="954900"/>
                    <a:pt x="38967" y="1092260"/>
                    <a:pt x="107071" y="1210742"/>
                  </a:cubicBezTo>
                  <a:cubicBezTo>
                    <a:pt x="246574" y="1453439"/>
                    <a:pt x="508425" y="1616859"/>
                    <a:pt x="808434" y="1616859"/>
                  </a:cubicBezTo>
                  <a:cubicBezTo>
                    <a:pt x="1108996" y="1616859"/>
                    <a:pt x="1371257" y="1452782"/>
                    <a:pt x="1510560" y="1209370"/>
                  </a:cubicBezTo>
                  <a:lnTo>
                    <a:pt x="1159221" y="1005811"/>
                  </a:lnTo>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43003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834333"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824962"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presentation and application layer are related</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3" name="Rectangle: Rounded Corners 212">
            <a:extLst>
              <a:ext uri="{FF2B5EF4-FFF2-40B4-BE49-F238E27FC236}">
                <a16:creationId xmlns:a16="http://schemas.microsoft.com/office/drawing/2014/main" id="{D23C322E-BD2C-425C-855A-0837B24592B9}"/>
              </a:ext>
            </a:extLst>
          </p:cNvPr>
          <p:cNvSpPr/>
          <p:nvPr/>
        </p:nvSpPr>
        <p:spPr>
          <a:xfrm>
            <a:off x="1378560" y="2238563"/>
            <a:ext cx="3401283"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The application layer allows the users/clients to interact with the system</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1378560" y="3367576"/>
            <a:ext cx="3401283"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The front-end of a website is also its application for this reason</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6470936" y="2213551"/>
            <a:ext cx="3401283" cy="148296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The presentation layer processes information in the background, not letting the users/clients interact with it directly</a:t>
            </a:r>
          </a:p>
        </p:txBody>
      </p:sp>
      <p:sp>
        <p:nvSpPr>
          <p:cNvPr id="216" name="Rectangle: Rounded Corners 215">
            <a:extLst>
              <a:ext uri="{FF2B5EF4-FFF2-40B4-BE49-F238E27FC236}">
                <a16:creationId xmlns:a16="http://schemas.microsoft.com/office/drawing/2014/main" id="{E4973C90-E6F9-4679-B94B-ADA0F7D90B23}"/>
              </a:ext>
            </a:extLst>
          </p:cNvPr>
          <p:cNvSpPr/>
          <p:nvPr/>
        </p:nvSpPr>
        <p:spPr>
          <a:xfrm>
            <a:off x="6470936" y="3940325"/>
            <a:ext cx="3401283"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The back-end of a website is also its presentation layer</a:t>
            </a:r>
          </a:p>
        </p:txBody>
      </p:sp>
    </p:spTree>
    <p:extLst>
      <p:ext uri="{BB962C8B-B14F-4D97-AF65-F5344CB8AC3E}">
        <p14:creationId xmlns:p14="http://schemas.microsoft.com/office/powerpoint/2010/main" val="264826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834333"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824962"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IDEs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1980108" y="3697199"/>
            <a:ext cx="2913429" cy="1300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Typically includes a source code editor, build automation tools, and a debugger.</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1985462" y="5097644"/>
            <a:ext cx="2917127" cy="94305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Example: Visual Studio Pro/Community, Eclipse, IntelliJ</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1966588" y="1229122"/>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Arrangement of tools for developing software</a:t>
            </a:r>
          </a:p>
        </p:txBody>
      </p:sp>
      <p:sp>
        <p:nvSpPr>
          <p:cNvPr id="202" name="TextBox 201">
            <a:extLst>
              <a:ext uri="{FF2B5EF4-FFF2-40B4-BE49-F238E27FC236}">
                <a16:creationId xmlns:a16="http://schemas.microsoft.com/office/drawing/2014/main" id="{94399613-8CB9-4CB4-9763-11522E4640E0}"/>
              </a:ext>
            </a:extLst>
          </p:cNvPr>
          <p:cNvSpPr txBox="1"/>
          <p:nvPr/>
        </p:nvSpPr>
        <p:spPr>
          <a:xfrm>
            <a:off x="1983436" y="1249377"/>
            <a:ext cx="2819800"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IDE</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Integrated development environment</a:t>
            </a:r>
          </a:p>
        </p:txBody>
      </p:sp>
      <p:pic>
        <p:nvPicPr>
          <p:cNvPr id="95" name="Graphic 94">
            <a:extLst>
              <a:ext uri="{FF2B5EF4-FFF2-40B4-BE49-F238E27FC236}">
                <a16:creationId xmlns:a16="http://schemas.microsoft.com/office/drawing/2014/main" id="{2D7A1F5F-BDA4-4539-920B-BC50780A7672}"/>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022173" y="1684497"/>
            <a:ext cx="1335408" cy="1335408"/>
          </a:xfrm>
          <a:prstGeom prst="rect">
            <a:avLst/>
          </a:prstGeom>
        </p:spPr>
      </p:pic>
      <p:pic>
        <p:nvPicPr>
          <p:cNvPr id="177" name="Graphic 176">
            <a:extLst>
              <a:ext uri="{FF2B5EF4-FFF2-40B4-BE49-F238E27FC236}">
                <a16:creationId xmlns:a16="http://schemas.microsoft.com/office/drawing/2014/main" id="{B10803E0-BF36-4BF3-8753-106414A1E758}"/>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8690410" y="1310034"/>
            <a:ext cx="1975342" cy="1975342"/>
          </a:xfrm>
          <a:prstGeom prst="rect">
            <a:avLst/>
          </a:prstGeom>
        </p:spPr>
      </p:pic>
      <p:pic>
        <p:nvPicPr>
          <p:cNvPr id="195" name="Graphic 194">
            <a:extLst>
              <a:ext uri="{FF2B5EF4-FFF2-40B4-BE49-F238E27FC236}">
                <a16:creationId xmlns:a16="http://schemas.microsoft.com/office/drawing/2014/main" id="{4F292F2A-310C-48C9-AB20-86FE76ED7930}"/>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959439" y="3567310"/>
            <a:ext cx="1425952" cy="1425952"/>
          </a:xfrm>
          <a:prstGeom prst="rect">
            <a:avLst/>
          </a:prstGeom>
        </p:spPr>
      </p:pic>
      <p:pic>
        <p:nvPicPr>
          <p:cNvPr id="203" name="Graphic 202">
            <a:extLst>
              <a:ext uri="{FF2B5EF4-FFF2-40B4-BE49-F238E27FC236}">
                <a16:creationId xmlns:a16="http://schemas.microsoft.com/office/drawing/2014/main" id="{8863D6FD-0CAC-4630-87FC-4711A0FD6397}"/>
              </a:ext>
            </a:extLst>
          </p:cNvPr>
          <p:cNvPicPr>
            <a:picLocks noChangeAspect="1"/>
          </p:cNvPicPr>
          <p:nvPr/>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9094212" y="3599363"/>
            <a:ext cx="1330659" cy="1330659"/>
          </a:xfrm>
          <a:prstGeom prst="rect">
            <a:avLst/>
          </a:prstGeom>
        </p:spPr>
      </p:pic>
    </p:spTree>
    <p:extLst>
      <p:ext uri="{BB962C8B-B14F-4D97-AF65-F5344CB8AC3E}">
        <p14:creationId xmlns:p14="http://schemas.microsoft.com/office/powerpoint/2010/main" val="291556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834333"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824962"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Database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1980108" y="3697198"/>
            <a:ext cx="2913429" cy="183796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Often structured in rows and columns in a sequence of tables and is accessed using structured query language (SQL)</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1985462" y="5639637"/>
            <a:ext cx="2917127" cy="10037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Example: MySQL, PostgreSQL, SQL Server</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1966588" y="1229122"/>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Structured collection of information or data</a:t>
            </a:r>
          </a:p>
        </p:txBody>
      </p:sp>
      <p:sp>
        <p:nvSpPr>
          <p:cNvPr id="202" name="TextBox 201">
            <a:extLst>
              <a:ext uri="{FF2B5EF4-FFF2-40B4-BE49-F238E27FC236}">
                <a16:creationId xmlns:a16="http://schemas.microsoft.com/office/drawing/2014/main" id="{94399613-8CB9-4CB4-9763-11522E4640E0}"/>
              </a:ext>
            </a:extLst>
          </p:cNvPr>
          <p:cNvSpPr txBox="1"/>
          <p:nvPr/>
        </p:nvSpPr>
        <p:spPr>
          <a:xfrm>
            <a:off x="1983436" y="1465570"/>
            <a:ext cx="2819800" cy="707886"/>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Database</a:t>
            </a:r>
          </a:p>
        </p:txBody>
      </p:sp>
      <p:pic>
        <p:nvPicPr>
          <p:cNvPr id="169" name="Graphic 168">
            <a:extLst>
              <a:ext uri="{FF2B5EF4-FFF2-40B4-BE49-F238E27FC236}">
                <a16:creationId xmlns:a16="http://schemas.microsoft.com/office/drawing/2014/main" id="{DA9B45D3-3B7E-4D97-84A8-18CC9F5BCBEF}"/>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6452378" y="1860521"/>
            <a:ext cx="1307487" cy="1307487"/>
          </a:xfrm>
          <a:prstGeom prst="rect">
            <a:avLst/>
          </a:prstGeom>
        </p:spPr>
      </p:pic>
      <p:pic>
        <p:nvPicPr>
          <p:cNvPr id="197" name="Graphic 196">
            <a:extLst>
              <a:ext uri="{FF2B5EF4-FFF2-40B4-BE49-F238E27FC236}">
                <a16:creationId xmlns:a16="http://schemas.microsoft.com/office/drawing/2014/main" id="{747D3C83-CC69-4095-A875-247085BA83E6}"/>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8179351" y="1754618"/>
            <a:ext cx="1307487" cy="1307487"/>
          </a:xfrm>
          <a:prstGeom prst="rect">
            <a:avLst/>
          </a:prstGeom>
        </p:spPr>
      </p:pic>
      <p:pic>
        <p:nvPicPr>
          <p:cNvPr id="205" name="Graphic 204">
            <a:extLst>
              <a:ext uri="{FF2B5EF4-FFF2-40B4-BE49-F238E27FC236}">
                <a16:creationId xmlns:a16="http://schemas.microsoft.com/office/drawing/2014/main" id="{53F49BC0-292C-46A2-B6D5-F618273A89D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589912" y="3330567"/>
            <a:ext cx="1445079" cy="1445079"/>
          </a:xfrm>
          <a:prstGeom prst="rect">
            <a:avLst/>
          </a:prstGeom>
        </p:spPr>
      </p:pic>
    </p:spTree>
    <p:extLst>
      <p:ext uri="{BB962C8B-B14F-4D97-AF65-F5344CB8AC3E}">
        <p14:creationId xmlns:p14="http://schemas.microsoft.com/office/powerpoint/2010/main" val="64619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888218" y="1767446"/>
            <a:ext cx="1406232" cy="1406224"/>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819339" y="1536915"/>
            <a:ext cx="1647202" cy="1647202"/>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CMS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1980108" y="3697198"/>
            <a:ext cx="2913429" cy="12926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Can develop and maintain both front-end and back-end without advanced coding skills</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1985462" y="5138702"/>
            <a:ext cx="2917127" cy="94305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Example: WIX, WordPress, Squarespace, Drupal</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1966588" y="1229122"/>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 tool to create and manage the content of a website</a:t>
            </a:r>
          </a:p>
        </p:txBody>
      </p:sp>
      <p:sp>
        <p:nvSpPr>
          <p:cNvPr id="203" name="TextBox 202">
            <a:extLst>
              <a:ext uri="{FF2B5EF4-FFF2-40B4-BE49-F238E27FC236}">
                <a16:creationId xmlns:a16="http://schemas.microsoft.com/office/drawing/2014/main" id="{B00828C7-5A1F-4460-9A7A-EAFAE86B1352}"/>
              </a:ext>
            </a:extLst>
          </p:cNvPr>
          <p:cNvSpPr txBox="1"/>
          <p:nvPr/>
        </p:nvSpPr>
        <p:spPr>
          <a:xfrm>
            <a:off x="2006846" y="1325693"/>
            <a:ext cx="2819800"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CMS</a:t>
            </a:r>
          </a:p>
          <a:p>
            <a:pPr algn="ctr"/>
            <a:r>
              <a:rPr lang="en-US" sz="1200" dirty="0">
                <a:solidFill>
                  <a:srgbClr val="ECE2E2"/>
                </a:solidFill>
                <a:latin typeface="Cascadia Code SemiBold" panose="020B0609020000020004" pitchFamily="49" charset="0"/>
                <a:cs typeface="Cascadia Code SemiBold" panose="020B0609020000020004" pitchFamily="49" charset="0"/>
              </a:rPr>
              <a:t>Content management system</a:t>
            </a:r>
          </a:p>
        </p:txBody>
      </p:sp>
      <p:pic>
        <p:nvPicPr>
          <p:cNvPr id="95" name="Graphic 94">
            <a:extLst>
              <a:ext uri="{FF2B5EF4-FFF2-40B4-BE49-F238E27FC236}">
                <a16:creationId xmlns:a16="http://schemas.microsoft.com/office/drawing/2014/main" id="{11872195-B322-4836-9296-E6D814A39C65}"/>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008313" y="3780618"/>
            <a:ext cx="1470688" cy="1470688"/>
          </a:xfrm>
          <a:prstGeom prst="rect">
            <a:avLst/>
          </a:prstGeom>
        </p:spPr>
      </p:pic>
      <p:pic>
        <p:nvPicPr>
          <p:cNvPr id="194" name="Graphic 193">
            <a:extLst>
              <a:ext uri="{FF2B5EF4-FFF2-40B4-BE49-F238E27FC236}">
                <a16:creationId xmlns:a16="http://schemas.microsoft.com/office/drawing/2014/main" id="{215163CF-6282-46CC-94F7-35CE6652FCD8}"/>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8434095" y="2693923"/>
            <a:ext cx="1349069" cy="1349069"/>
          </a:xfrm>
          <a:prstGeom prst="rect">
            <a:avLst/>
          </a:prstGeom>
        </p:spPr>
      </p:pic>
      <p:pic>
        <p:nvPicPr>
          <p:cNvPr id="207" name="Graphic 206">
            <a:extLst>
              <a:ext uri="{FF2B5EF4-FFF2-40B4-BE49-F238E27FC236}">
                <a16:creationId xmlns:a16="http://schemas.microsoft.com/office/drawing/2014/main" id="{BC8D3607-6862-40D0-BEB8-74CFEE8625A8}"/>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9602050" y="3620737"/>
            <a:ext cx="1925828" cy="1925828"/>
          </a:xfrm>
          <a:prstGeom prst="rect">
            <a:avLst/>
          </a:prstGeom>
        </p:spPr>
      </p:pic>
    </p:spTree>
    <p:extLst>
      <p:ext uri="{BB962C8B-B14F-4D97-AF65-F5344CB8AC3E}">
        <p14:creationId xmlns:p14="http://schemas.microsoft.com/office/powerpoint/2010/main" val="293443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website builder</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964760" y="3697199"/>
            <a:ext cx="2913429" cy="13157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User-friendly, drag-and-drop interface, no need to code a single line</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970114" y="5125011"/>
            <a:ext cx="2917127" cy="94305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Example: WIX, WordPress, Squarespace, GoDaddy</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951240" y="1229122"/>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 tool to create and maintain a website without coding</a:t>
            </a:r>
          </a:p>
        </p:txBody>
      </p:sp>
      <p:sp>
        <p:nvSpPr>
          <p:cNvPr id="203" name="TextBox 202">
            <a:extLst>
              <a:ext uri="{FF2B5EF4-FFF2-40B4-BE49-F238E27FC236}">
                <a16:creationId xmlns:a16="http://schemas.microsoft.com/office/drawing/2014/main" id="{B00828C7-5A1F-4460-9A7A-EAFAE86B1352}"/>
              </a:ext>
            </a:extLst>
          </p:cNvPr>
          <p:cNvSpPr txBox="1"/>
          <p:nvPr/>
        </p:nvSpPr>
        <p:spPr>
          <a:xfrm>
            <a:off x="991498" y="1325693"/>
            <a:ext cx="2819800" cy="1323439"/>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Website builder</a:t>
            </a:r>
          </a:p>
        </p:txBody>
      </p:sp>
      <p:sp>
        <p:nvSpPr>
          <p:cNvPr id="202" name="Rectangle: Rounded Corners 201">
            <a:extLst>
              <a:ext uri="{FF2B5EF4-FFF2-40B4-BE49-F238E27FC236}">
                <a16:creationId xmlns:a16="http://schemas.microsoft.com/office/drawing/2014/main" id="{284CA8A7-E5B8-4513-A9AD-C9617484D5D5}"/>
              </a:ext>
            </a:extLst>
          </p:cNvPr>
          <p:cNvSpPr/>
          <p:nvPr/>
        </p:nvSpPr>
        <p:spPr>
          <a:xfrm>
            <a:off x="5714326" y="1241869"/>
            <a:ext cx="2894645" cy="113039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dirty="0">
              <a:solidFill>
                <a:srgbClr val="ECE2E2"/>
              </a:solidFill>
              <a:latin typeface="Inter" panose="020B0502030000000004" pitchFamily="34" charset="0"/>
              <a:ea typeface="Inter" panose="020B0502030000000004" pitchFamily="34" charset="0"/>
            </a:endParaRPr>
          </a:p>
        </p:txBody>
      </p:sp>
      <p:sp>
        <p:nvSpPr>
          <p:cNvPr id="204" name="Rectangle: Rounded Corners 203">
            <a:extLst>
              <a:ext uri="{FF2B5EF4-FFF2-40B4-BE49-F238E27FC236}">
                <a16:creationId xmlns:a16="http://schemas.microsoft.com/office/drawing/2014/main" id="{71D191B6-B9EF-4BD6-85B2-04CF9434A06D}"/>
              </a:ext>
            </a:extLst>
          </p:cNvPr>
          <p:cNvSpPr/>
          <p:nvPr/>
        </p:nvSpPr>
        <p:spPr>
          <a:xfrm>
            <a:off x="8977777" y="1229123"/>
            <a:ext cx="2894645" cy="113039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dirty="0">
              <a:solidFill>
                <a:srgbClr val="ECE2E2"/>
              </a:solidFill>
              <a:latin typeface="Inter" panose="020B0502030000000004" pitchFamily="34" charset="0"/>
              <a:ea typeface="Inter" panose="020B0502030000000004" pitchFamily="34" charset="0"/>
            </a:endParaRPr>
          </a:p>
        </p:txBody>
      </p:sp>
      <p:sp>
        <p:nvSpPr>
          <p:cNvPr id="205" name="TextBox 204">
            <a:extLst>
              <a:ext uri="{FF2B5EF4-FFF2-40B4-BE49-F238E27FC236}">
                <a16:creationId xmlns:a16="http://schemas.microsoft.com/office/drawing/2014/main" id="{0F5A6BD1-02DD-4043-A23C-D74DFA731FEF}"/>
              </a:ext>
            </a:extLst>
          </p:cNvPr>
          <p:cNvSpPr txBox="1"/>
          <p:nvPr/>
        </p:nvSpPr>
        <p:spPr>
          <a:xfrm>
            <a:off x="5755318" y="1463979"/>
            <a:ext cx="2819800" cy="707886"/>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Pros</a:t>
            </a:r>
          </a:p>
        </p:txBody>
      </p:sp>
      <p:sp>
        <p:nvSpPr>
          <p:cNvPr id="206" name="TextBox 205">
            <a:extLst>
              <a:ext uri="{FF2B5EF4-FFF2-40B4-BE49-F238E27FC236}">
                <a16:creationId xmlns:a16="http://schemas.microsoft.com/office/drawing/2014/main" id="{82B74753-6BD3-4613-AF1B-D180311F37A3}"/>
              </a:ext>
            </a:extLst>
          </p:cNvPr>
          <p:cNvSpPr txBox="1"/>
          <p:nvPr/>
        </p:nvSpPr>
        <p:spPr>
          <a:xfrm>
            <a:off x="8993078" y="1444981"/>
            <a:ext cx="2819800" cy="707886"/>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Cons</a:t>
            </a:r>
          </a:p>
        </p:txBody>
      </p:sp>
      <p:sp>
        <p:nvSpPr>
          <p:cNvPr id="208" name="Rectangle: Rounded Corners 207">
            <a:extLst>
              <a:ext uri="{FF2B5EF4-FFF2-40B4-BE49-F238E27FC236}">
                <a16:creationId xmlns:a16="http://schemas.microsoft.com/office/drawing/2014/main" id="{356A6A26-FE51-4140-96F5-D2216226FE7E}"/>
              </a:ext>
            </a:extLst>
          </p:cNvPr>
          <p:cNvSpPr/>
          <p:nvPr/>
        </p:nvSpPr>
        <p:spPr>
          <a:xfrm>
            <a:off x="5726874" y="2521513"/>
            <a:ext cx="289464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Easy to use</a:t>
            </a:r>
          </a:p>
        </p:txBody>
      </p:sp>
      <p:sp>
        <p:nvSpPr>
          <p:cNvPr id="209" name="Rectangle: Rounded Corners 208">
            <a:extLst>
              <a:ext uri="{FF2B5EF4-FFF2-40B4-BE49-F238E27FC236}">
                <a16:creationId xmlns:a16="http://schemas.microsoft.com/office/drawing/2014/main" id="{1240F34B-87D8-4AE1-AF8F-66124E25A616}"/>
              </a:ext>
            </a:extLst>
          </p:cNvPr>
          <p:cNvSpPr/>
          <p:nvPr/>
        </p:nvSpPr>
        <p:spPr>
          <a:xfrm>
            <a:off x="5726874" y="3119592"/>
            <a:ext cx="2894645" cy="74606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Doesn’t need coding/technical skills</a:t>
            </a:r>
          </a:p>
        </p:txBody>
      </p:sp>
      <p:sp>
        <p:nvSpPr>
          <p:cNvPr id="210" name="Rectangle: Rounded Corners 209">
            <a:extLst>
              <a:ext uri="{FF2B5EF4-FFF2-40B4-BE49-F238E27FC236}">
                <a16:creationId xmlns:a16="http://schemas.microsoft.com/office/drawing/2014/main" id="{A89A4707-5255-4DDD-B949-0D5E5D81E96E}"/>
              </a:ext>
            </a:extLst>
          </p:cNvPr>
          <p:cNvSpPr/>
          <p:nvPr/>
        </p:nvSpPr>
        <p:spPr>
          <a:xfrm>
            <a:off x="5726874" y="3951122"/>
            <a:ext cx="2894645" cy="49344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Variety of templates</a:t>
            </a:r>
          </a:p>
        </p:txBody>
      </p:sp>
      <p:sp>
        <p:nvSpPr>
          <p:cNvPr id="211" name="Rectangle: Rounded Corners 210">
            <a:extLst>
              <a:ext uri="{FF2B5EF4-FFF2-40B4-BE49-F238E27FC236}">
                <a16:creationId xmlns:a16="http://schemas.microsoft.com/office/drawing/2014/main" id="{73BB13DD-D535-4FB7-8816-623C5FE6D5B8}"/>
              </a:ext>
            </a:extLst>
          </p:cNvPr>
          <p:cNvSpPr/>
          <p:nvPr/>
        </p:nvSpPr>
        <p:spPr>
          <a:xfrm>
            <a:off x="5726874" y="4536400"/>
            <a:ext cx="2894645" cy="49344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Quick set-up time</a:t>
            </a:r>
          </a:p>
        </p:txBody>
      </p:sp>
      <p:sp>
        <p:nvSpPr>
          <p:cNvPr id="212" name="Rectangle: Rounded Corners 211">
            <a:extLst>
              <a:ext uri="{FF2B5EF4-FFF2-40B4-BE49-F238E27FC236}">
                <a16:creationId xmlns:a16="http://schemas.microsoft.com/office/drawing/2014/main" id="{4E17CC24-ECF5-43A8-994B-22DC2E16881C}"/>
              </a:ext>
            </a:extLst>
          </p:cNvPr>
          <p:cNvSpPr/>
          <p:nvPr/>
        </p:nvSpPr>
        <p:spPr>
          <a:xfrm>
            <a:off x="5726874" y="5120691"/>
            <a:ext cx="2894645" cy="66171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No need for advanced designing skills</a:t>
            </a:r>
          </a:p>
        </p:txBody>
      </p:sp>
      <p:sp>
        <p:nvSpPr>
          <p:cNvPr id="213" name="Rectangle: Rounded Corners 212">
            <a:extLst>
              <a:ext uri="{FF2B5EF4-FFF2-40B4-BE49-F238E27FC236}">
                <a16:creationId xmlns:a16="http://schemas.microsoft.com/office/drawing/2014/main" id="{91DF84C6-AF62-47A8-B0DC-037B0F3B2E4C}"/>
              </a:ext>
            </a:extLst>
          </p:cNvPr>
          <p:cNvSpPr/>
          <p:nvPr/>
        </p:nvSpPr>
        <p:spPr>
          <a:xfrm>
            <a:off x="8992545" y="2508724"/>
            <a:ext cx="289464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Potentially limited functions</a:t>
            </a:r>
          </a:p>
        </p:txBody>
      </p:sp>
      <p:sp>
        <p:nvSpPr>
          <p:cNvPr id="216" name="Rectangle: Rounded Corners 215">
            <a:extLst>
              <a:ext uri="{FF2B5EF4-FFF2-40B4-BE49-F238E27FC236}">
                <a16:creationId xmlns:a16="http://schemas.microsoft.com/office/drawing/2014/main" id="{E6C42EDE-1853-49B3-BF4D-9B5CF9FDF74D}"/>
              </a:ext>
            </a:extLst>
          </p:cNvPr>
          <p:cNvSpPr/>
          <p:nvPr/>
        </p:nvSpPr>
        <p:spPr>
          <a:xfrm>
            <a:off x="8992545" y="3106803"/>
            <a:ext cx="2894645" cy="74606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Coding experts might be hindered</a:t>
            </a:r>
          </a:p>
        </p:txBody>
      </p:sp>
      <p:sp>
        <p:nvSpPr>
          <p:cNvPr id="217" name="Rectangle: Rounded Corners 216">
            <a:extLst>
              <a:ext uri="{FF2B5EF4-FFF2-40B4-BE49-F238E27FC236}">
                <a16:creationId xmlns:a16="http://schemas.microsoft.com/office/drawing/2014/main" id="{EC30AE32-1898-4BF2-8004-22BEDEE9BB5F}"/>
              </a:ext>
            </a:extLst>
          </p:cNvPr>
          <p:cNvSpPr/>
          <p:nvPr/>
        </p:nvSpPr>
        <p:spPr>
          <a:xfrm>
            <a:off x="8992545" y="3938333"/>
            <a:ext cx="2894645" cy="49344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Not fully free</a:t>
            </a:r>
          </a:p>
        </p:txBody>
      </p:sp>
      <p:sp>
        <p:nvSpPr>
          <p:cNvPr id="218" name="Rectangle: Rounded Corners 217">
            <a:extLst>
              <a:ext uri="{FF2B5EF4-FFF2-40B4-BE49-F238E27FC236}">
                <a16:creationId xmlns:a16="http://schemas.microsoft.com/office/drawing/2014/main" id="{0F427BE1-A71A-4310-9E14-BE7E31B529DA}"/>
              </a:ext>
            </a:extLst>
          </p:cNvPr>
          <p:cNvSpPr/>
          <p:nvPr/>
        </p:nvSpPr>
        <p:spPr>
          <a:xfrm>
            <a:off x="8992545" y="4523611"/>
            <a:ext cx="2894645" cy="6867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Requires attention on terms of service</a:t>
            </a:r>
          </a:p>
        </p:txBody>
      </p:sp>
    </p:spTree>
    <p:extLst>
      <p:ext uri="{BB962C8B-B14F-4D97-AF65-F5344CB8AC3E}">
        <p14:creationId xmlns:p14="http://schemas.microsoft.com/office/powerpoint/2010/main" val="187101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website builder</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951240" y="1566519"/>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dirty="0">
              <a:solidFill>
                <a:srgbClr val="ECE2E2"/>
              </a:solidFill>
              <a:latin typeface="Inter" panose="020B0502030000000004" pitchFamily="34" charset="0"/>
              <a:ea typeface="Inter" panose="020B0502030000000004" pitchFamily="34" charset="0"/>
            </a:endParaRPr>
          </a:p>
        </p:txBody>
      </p:sp>
      <p:sp>
        <p:nvSpPr>
          <p:cNvPr id="203" name="TextBox 202">
            <a:extLst>
              <a:ext uri="{FF2B5EF4-FFF2-40B4-BE49-F238E27FC236}">
                <a16:creationId xmlns:a16="http://schemas.microsoft.com/office/drawing/2014/main" id="{B00828C7-5A1F-4460-9A7A-EAFAE86B1352}"/>
              </a:ext>
            </a:extLst>
          </p:cNvPr>
          <p:cNvSpPr txBox="1"/>
          <p:nvPr/>
        </p:nvSpPr>
        <p:spPr>
          <a:xfrm>
            <a:off x="991498" y="1783738"/>
            <a:ext cx="2819800" cy="193899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Website builder examples</a:t>
            </a:r>
          </a:p>
        </p:txBody>
      </p:sp>
      <p:sp>
        <p:nvSpPr>
          <p:cNvPr id="219" name="Rectangle: Rounded Corners 218">
            <a:extLst>
              <a:ext uri="{FF2B5EF4-FFF2-40B4-BE49-F238E27FC236}">
                <a16:creationId xmlns:a16="http://schemas.microsoft.com/office/drawing/2014/main" id="{C7F720BD-3E03-4D4E-96A4-EB45A3259889}"/>
              </a:ext>
            </a:extLst>
          </p:cNvPr>
          <p:cNvSpPr/>
          <p:nvPr/>
        </p:nvSpPr>
        <p:spPr>
          <a:xfrm>
            <a:off x="1751950" y="4067228"/>
            <a:ext cx="209393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WIX</a:t>
            </a:r>
          </a:p>
        </p:txBody>
      </p:sp>
      <p:sp>
        <p:nvSpPr>
          <p:cNvPr id="220" name="Rectangle: Rounded Corners 219">
            <a:extLst>
              <a:ext uri="{FF2B5EF4-FFF2-40B4-BE49-F238E27FC236}">
                <a16:creationId xmlns:a16="http://schemas.microsoft.com/office/drawing/2014/main" id="{3E8AA881-894E-49EB-83CB-A0FE38EE9444}"/>
              </a:ext>
            </a:extLst>
          </p:cNvPr>
          <p:cNvSpPr/>
          <p:nvPr/>
        </p:nvSpPr>
        <p:spPr>
          <a:xfrm>
            <a:off x="1754452" y="4655720"/>
            <a:ext cx="209393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GoDaddy</a:t>
            </a:r>
          </a:p>
        </p:txBody>
      </p:sp>
      <p:sp>
        <p:nvSpPr>
          <p:cNvPr id="221" name="Rectangle: Rounded Corners 220">
            <a:extLst>
              <a:ext uri="{FF2B5EF4-FFF2-40B4-BE49-F238E27FC236}">
                <a16:creationId xmlns:a16="http://schemas.microsoft.com/office/drawing/2014/main" id="{41078117-CF03-468C-9D0A-B780D8C5B6B8}"/>
              </a:ext>
            </a:extLst>
          </p:cNvPr>
          <p:cNvSpPr/>
          <p:nvPr/>
        </p:nvSpPr>
        <p:spPr>
          <a:xfrm>
            <a:off x="1762564" y="5248258"/>
            <a:ext cx="209393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Squarespace</a:t>
            </a:r>
          </a:p>
        </p:txBody>
      </p:sp>
      <p:sp>
        <p:nvSpPr>
          <p:cNvPr id="222" name="Rectangle: Rounded Corners 221">
            <a:extLst>
              <a:ext uri="{FF2B5EF4-FFF2-40B4-BE49-F238E27FC236}">
                <a16:creationId xmlns:a16="http://schemas.microsoft.com/office/drawing/2014/main" id="{62951400-42BC-43E8-BFA4-570C5F223443}"/>
              </a:ext>
            </a:extLst>
          </p:cNvPr>
          <p:cNvSpPr/>
          <p:nvPr/>
        </p:nvSpPr>
        <p:spPr>
          <a:xfrm>
            <a:off x="1762564" y="5840222"/>
            <a:ext cx="209393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WordPress</a:t>
            </a:r>
          </a:p>
        </p:txBody>
      </p:sp>
      <p:pic>
        <p:nvPicPr>
          <p:cNvPr id="223" name="Graphic 222">
            <a:extLst>
              <a:ext uri="{FF2B5EF4-FFF2-40B4-BE49-F238E27FC236}">
                <a16:creationId xmlns:a16="http://schemas.microsoft.com/office/drawing/2014/main" id="{15878128-1D52-45E3-9458-26690F477540}"/>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888218" y="1767446"/>
            <a:ext cx="1406232" cy="1406224"/>
          </a:xfrm>
          <a:prstGeom prst="rect">
            <a:avLst/>
          </a:prstGeom>
        </p:spPr>
      </p:pic>
      <p:pic>
        <p:nvPicPr>
          <p:cNvPr id="224" name="Graphic 223">
            <a:extLst>
              <a:ext uri="{FF2B5EF4-FFF2-40B4-BE49-F238E27FC236}">
                <a16:creationId xmlns:a16="http://schemas.microsoft.com/office/drawing/2014/main" id="{D5862A12-F15C-43B3-8DFD-5613C8440EE2}"/>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9001056" y="1631609"/>
            <a:ext cx="1647202" cy="1647202"/>
          </a:xfrm>
          <a:prstGeom prst="rect">
            <a:avLst/>
          </a:prstGeom>
        </p:spPr>
      </p:pic>
      <p:pic>
        <p:nvPicPr>
          <p:cNvPr id="225" name="Graphic 224">
            <a:extLst>
              <a:ext uri="{FF2B5EF4-FFF2-40B4-BE49-F238E27FC236}">
                <a16:creationId xmlns:a16="http://schemas.microsoft.com/office/drawing/2014/main" id="{D0D9C25A-6CDB-4C1F-9AC7-35C871CAC200}"/>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6885016" y="3766948"/>
            <a:ext cx="1470688" cy="1470688"/>
          </a:xfrm>
          <a:prstGeom prst="rect">
            <a:avLst/>
          </a:prstGeom>
        </p:spPr>
      </p:pic>
      <p:pic>
        <p:nvPicPr>
          <p:cNvPr id="177" name="Graphic 176">
            <a:extLst>
              <a:ext uri="{FF2B5EF4-FFF2-40B4-BE49-F238E27FC236}">
                <a16:creationId xmlns:a16="http://schemas.microsoft.com/office/drawing/2014/main" id="{859D5646-72EC-431C-BEA5-E1365E86ACDF}"/>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9106275" y="3731910"/>
            <a:ext cx="1445079" cy="1445079"/>
          </a:xfrm>
          <a:prstGeom prst="rect">
            <a:avLst/>
          </a:prstGeom>
        </p:spPr>
      </p:pic>
    </p:spTree>
    <p:extLst>
      <p:ext uri="{BB962C8B-B14F-4D97-AF65-F5344CB8AC3E}">
        <p14:creationId xmlns:p14="http://schemas.microsoft.com/office/powerpoint/2010/main" val="3151810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Online website creation tools and custom-built sites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22" name="Rectangle: Rounded Corners 221">
            <a:extLst>
              <a:ext uri="{FF2B5EF4-FFF2-40B4-BE49-F238E27FC236}">
                <a16:creationId xmlns:a16="http://schemas.microsoft.com/office/drawing/2014/main" id="{62951400-42BC-43E8-BFA4-570C5F223443}"/>
              </a:ext>
            </a:extLst>
          </p:cNvPr>
          <p:cNvSpPr/>
          <p:nvPr/>
        </p:nvSpPr>
        <p:spPr>
          <a:xfrm>
            <a:off x="1116001" y="2141086"/>
            <a:ext cx="3867924" cy="72647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Friendly for people with little to no coding skills</a:t>
            </a:r>
          </a:p>
        </p:txBody>
      </p:sp>
      <p:sp>
        <p:nvSpPr>
          <p:cNvPr id="202" name="Rectangle: Rounded Corners 201">
            <a:extLst>
              <a:ext uri="{FF2B5EF4-FFF2-40B4-BE49-F238E27FC236}">
                <a16:creationId xmlns:a16="http://schemas.microsoft.com/office/drawing/2014/main" id="{0D8BF1F9-1A84-4E47-AA39-1E0636C0658D}"/>
              </a:ext>
            </a:extLst>
          </p:cNvPr>
          <p:cNvSpPr/>
          <p:nvPr/>
        </p:nvSpPr>
        <p:spPr>
          <a:xfrm>
            <a:off x="936872" y="1046362"/>
            <a:ext cx="4258392" cy="873468"/>
          </a:xfrm>
          <a:prstGeom prst="roundRect">
            <a:avLst>
              <a:gd name="adj" fmla="val 38542"/>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ECE2E2"/>
                </a:solidFill>
                <a:latin typeface="Cascadia Code SemiBold" panose="020B0609020000020004" pitchFamily="49" charset="0"/>
                <a:ea typeface="Inter" panose="020B0502030000000004" pitchFamily="34" charset="0"/>
                <a:cs typeface="Cascadia Code SemiBold" panose="020B0609020000020004" pitchFamily="49" charset="0"/>
              </a:rPr>
              <a:t>Web builder</a:t>
            </a:r>
          </a:p>
        </p:txBody>
      </p:sp>
      <p:sp>
        <p:nvSpPr>
          <p:cNvPr id="204" name="Rectangle: Rounded Corners 203">
            <a:extLst>
              <a:ext uri="{FF2B5EF4-FFF2-40B4-BE49-F238E27FC236}">
                <a16:creationId xmlns:a16="http://schemas.microsoft.com/office/drawing/2014/main" id="{04234E6B-6D5E-45B8-98CF-EF68E3166768}"/>
              </a:ext>
            </a:extLst>
          </p:cNvPr>
          <p:cNvSpPr/>
          <p:nvPr/>
        </p:nvSpPr>
        <p:spPr>
          <a:xfrm>
            <a:off x="6668627" y="1046362"/>
            <a:ext cx="4258392" cy="873468"/>
          </a:xfrm>
          <a:prstGeom prst="roundRect">
            <a:avLst>
              <a:gd name="adj" fmla="val 38542"/>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ECE2E2"/>
                </a:solidFill>
                <a:latin typeface="Cascadia Code SemiBold" panose="020B0609020000020004" pitchFamily="49" charset="0"/>
                <a:ea typeface="Inter" panose="020B0502030000000004" pitchFamily="34" charset="0"/>
                <a:cs typeface="Cascadia Code SemiBold" panose="020B0609020000020004" pitchFamily="49" charset="0"/>
              </a:rPr>
              <a:t>Custom built</a:t>
            </a:r>
          </a:p>
        </p:txBody>
      </p:sp>
      <p:sp>
        <p:nvSpPr>
          <p:cNvPr id="205" name="Rectangle: Rounded Corners 204">
            <a:extLst>
              <a:ext uri="{FF2B5EF4-FFF2-40B4-BE49-F238E27FC236}">
                <a16:creationId xmlns:a16="http://schemas.microsoft.com/office/drawing/2014/main" id="{F05B4C35-EDFE-41FC-9C2D-83270432BBFA}"/>
              </a:ext>
            </a:extLst>
          </p:cNvPr>
          <p:cNvSpPr/>
          <p:nvPr/>
        </p:nvSpPr>
        <p:spPr>
          <a:xfrm>
            <a:off x="1116001" y="2973947"/>
            <a:ext cx="3867924" cy="72647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Drag-and-drop web building tools, convenient for designing</a:t>
            </a:r>
          </a:p>
        </p:txBody>
      </p:sp>
      <p:sp>
        <p:nvSpPr>
          <p:cNvPr id="206" name="Rectangle: Rounded Corners 205">
            <a:extLst>
              <a:ext uri="{FF2B5EF4-FFF2-40B4-BE49-F238E27FC236}">
                <a16:creationId xmlns:a16="http://schemas.microsoft.com/office/drawing/2014/main" id="{8155357E-CFDF-4D18-A85E-E1585DC4F829}"/>
              </a:ext>
            </a:extLst>
          </p:cNvPr>
          <p:cNvSpPr/>
          <p:nvPr/>
        </p:nvSpPr>
        <p:spPr>
          <a:xfrm>
            <a:off x="1116001" y="3805362"/>
            <a:ext cx="3867924" cy="72647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Offers a huge range of templates, no need for a team of UI/UX designers</a:t>
            </a:r>
          </a:p>
        </p:txBody>
      </p:sp>
      <p:sp>
        <p:nvSpPr>
          <p:cNvPr id="207" name="Rectangle: Rounded Corners 206">
            <a:extLst>
              <a:ext uri="{FF2B5EF4-FFF2-40B4-BE49-F238E27FC236}">
                <a16:creationId xmlns:a16="http://schemas.microsoft.com/office/drawing/2014/main" id="{0870360D-E8F1-4A25-9F49-1C062132571F}"/>
              </a:ext>
            </a:extLst>
          </p:cNvPr>
          <p:cNvSpPr/>
          <p:nvPr/>
        </p:nvSpPr>
        <p:spPr>
          <a:xfrm>
            <a:off x="1116001" y="4677767"/>
            <a:ext cx="3867924" cy="88967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Typically offers to take care of the back-end development, more money saved</a:t>
            </a:r>
          </a:p>
        </p:txBody>
      </p:sp>
      <p:sp>
        <p:nvSpPr>
          <p:cNvPr id="208" name="Rectangle: Rounded Corners 207">
            <a:extLst>
              <a:ext uri="{FF2B5EF4-FFF2-40B4-BE49-F238E27FC236}">
                <a16:creationId xmlns:a16="http://schemas.microsoft.com/office/drawing/2014/main" id="{7480151B-5127-4585-85DB-4596C9085854}"/>
              </a:ext>
            </a:extLst>
          </p:cNvPr>
          <p:cNvSpPr/>
          <p:nvPr/>
        </p:nvSpPr>
        <p:spPr>
          <a:xfrm>
            <a:off x="6970363" y="2141085"/>
            <a:ext cx="3867924" cy="97119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The developers can control more of the development, enabling greater potential of customization</a:t>
            </a:r>
          </a:p>
        </p:txBody>
      </p:sp>
      <p:sp>
        <p:nvSpPr>
          <p:cNvPr id="209" name="Rectangle: Rounded Corners 208">
            <a:extLst>
              <a:ext uri="{FF2B5EF4-FFF2-40B4-BE49-F238E27FC236}">
                <a16:creationId xmlns:a16="http://schemas.microsoft.com/office/drawing/2014/main" id="{A1DE6FD5-384A-4C7E-9654-B9DED92DDBBB}"/>
              </a:ext>
            </a:extLst>
          </p:cNvPr>
          <p:cNvSpPr/>
          <p:nvPr/>
        </p:nvSpPr>
        <p:spPr>
          <a:xfrm>
            <a:off x="6970363" y="3260126"/>
            <a:ext cx="3867924" cy="109119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The developers can control more deeply and optimize the code more thoroughly, lessening the burden on both the server and the clients</a:t>
            </a:r>
          </a:p>
        </p:txBody>
      </p:sp>
      <p:sp>
        <p:nvSpPr>
          <p:cNvPr id="210" name="Rectangle: Rounded Corners 209">
            <a:extLst>
              <a:ext uri="{FF2B5EF4-FFF2-40B4-BE49-F238E27FC236}">
                <a16:creationId xmlns:a16="http://schemas.microsoft.com/office/drawing/2014/main" id="{06E9F71E-30BA-43E0-8994-52ACBE15EB04}"/>
              </a:ext>
            </a:extLst>
          </p:cNvPr>
          <p:cNvSpPr/>
          <p:nvPr/>
        </p:nvSpPr>
        <p:spPr>
          <a:xfrm>
            <a:off x="6970363" y="4433162"/>
            <a:ext cx="3867924" cy="109119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The website can follow any design and is not restricted to a catalog of templates.</a:t>
            </a:r>
          </a:p>
        </p:txBody>
      </p:sp>
    </p:spTree>
    <p:extLst>
      <p:ext uri="{BB962C8B-B14F-4D97-AF65-F5344CB8AC3E}">
        <p14:creationId xmlns:p14="http://schemas.microsoft.com/office/powerpoint/2010/main" val="73600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Impact of common web development technologies and frameworks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2" name="Rectangle: Rounded Corners 201">
            <a:extLst>
              <a:ext uri="{FF2B5EF4-FFF2-40B4-BE49-F238E27FC236}">
                <a16:creationId xmlns:a16="http://schemas.microsoft.com/office/drawing/2014/main" id="{E97B837B-9BE9-4E72-BC25-A320329D2116}"/>
              </a:ext>
            </a:extLst>
          </p:cNvPr>
          <p:cNvSpPr/>
          <p:nvPr/>
        </p:nvSpPr>
        <p:spPr>
          <a:xfrm>
            <a:off x="158069" y="1263250"/>
            <a:ext cx="3647275" cy="178088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ECE2E2"/>
                </a:solidFill>
                <a:latin typeface="Inter" panose="020B0502030000000004" pitchFamily="34" charset="0"/>
                <a:ea typeface="Inter" panose="020B0502030000000004" pitchFamily="34" charset="0"/>
              </a:rPr>
              <a:t>Front-end technologies </a:t>
            </a:r>
            <a:r>
              <a:rPr lang="en-US" sz="1600" dirty="0">
                <a:solidFill>
                  <a:srgbClr val="ECE2E2"/>
                </a:solidFill>
                <a:latin typeface="Inter" panose="020B0502030000000004" pitchFamily="34" charset="0"/>
                <a:ea typeface="Inter" panose="020B0502030000000004" pitchFamily="34" charset="0"/>
              </a:rPr>
              <a:t>allow the developer to create websites that are aesthetically pleasing along with accessibility for the users while using the website or service.</a:t>
            </a:r>
          </a:p>
        </p:txBody>
      </p:sp>
      <p:sp>
        <p:nvSpPr>
          <p:cNvPr id="204" name="Rectangle: Rounded Corners 203">
            <a:extLst>
              <a:ext uri="{FF2B5EF4-FFF2-40B4-BE49-F238E27FC236}">
                <a16:creationId xmlns:a16="http://schemas.microsoft.com/office/drawing/2014/main" id="{70212F64-506D-4209-871A-6F3CC0A0F1C2}"/>
              </a:ext>
            </a:extLst>
          </p:cNvPr>
          <p:cNvSpPr/>
          <p:nvPr/>
        </p:nvSpPr>
        <p:spPr>
          <a:xfrm>
            <a:off x="4143113" y="1275158"/>
            <a:ext cx="3647275" cy="178088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ECE2E2"/>
                </a:solidFill>
                <a:latin typeface="Inter" panose="020B0502030000000004" pitchFamily="34" charset="0"/>
                <a:ea typeface="Inter" panose="020B0502030000000004" pitchFamily="34" charset="0"/>
              </a:rPr>
              <a:t>Back-end technologies </a:t>
            </a:r>
            <a:r>
              <a:rPr lang="en-US" sz="1600" dirty="0">
                <a:solidFill>
                  <a:srgbClr val="ECE2E2"/>
                </a:solidFill>
                <a:latin typeface="Inter" panose="020B0502030000000004" pitchFamily="34" charset="0"/>
                <a:ea typeface="Inter" panose="020B0502030000000004" pitchFamily="34" charset="0"/>
              </a:rPr>
              <a:t>allow the developer to create websites that can dynamically respond with data based on the context rather than the same thing every time.</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8134333" y="1265215"/>
            <a:ext cx="3647275" cy="178088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ECE2E2"/>
                </a:solidFill>
                <a:latin typeface="Inter" panose="020B0502030000000004" pitchFamily="34" charset="0"/>
                <a:ea typeface="Inter" panose="020B0502030000000004" pitchFamily="34" charset="0"/>
              </a:rPr>
              <a:t>Frameworks </a:t>
            </a:r>
            <a:r>
              <a:rPr lang="en-US" sz="1600" dirty="0">
                <a:solidFill>
                  <a:srgbClr val="ECE2E2"/>
                </a:solidFill>
                <a:latin typeface="Inter" panose="020B0502030000000004" pitchFamily="34" charset="0"/>
                <a:ea typeface="Inter" panose="020B0502030000000004" pitchFamily="34" charset="0"/>
              </a:rPr>
              <a:t>allow the developer to use libraries to develop both front-end and back-end instead of making every function from scratch, saving time, labor, and cost.</a:t>
            </a:r>
          </a:p>
        </p:txBody>
      </p:sp>
      <p:sp>
        <p:nvSpPr>
          <p:cNvPr id="206" name="Rectangle: Rounded Corners 205">
            <a:extLst>
              <a:ext uri="{FF2B5EF4-FFF2-40B4-BE49-F238E27FC236}">
                <a16:creationId xmlns:a16="http://schemas.microsoft.com/office/drawing/2014/main" id="{90CCFEEC-CF33-454D-BD08-AC949B33053D}"/>
              </a:ext>
            </a:extLst>
          </p:cNvPr>
          <p:cNvSpPr/>
          <p:nvPr/>
        </p:nvSpPr>
        <p:spPr>
          <a:xfrm>
            <a:off x="3805344" y="3740957"/>
            <a:ext cx="4328989" cy="248687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These technologies and frameworks enable web developers to create websites that are aesthetically pleasing and dynamic while being able to save time, cost, and labor by utilizing readily-available resources that are developed by the whole community together.</a:t>
            </a:r>
          </a:p>
        </p:txBody>
      </p:sp>
    </p:spTree>
    <p:extLst>
      <p:ext uri="{BB962C8B-B14F-4D97-AF65-F5344CB8AC3E}">
        <p14:creationId xmlns:p14="http://schemas.microsoft.com/office/powerpoint/2010/main" val="417793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Product Sans" panose="020B0403030502040203"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967409" y="-728441"/>
            <a:ext cx="13820652" cy="834334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4642008" y="2474893"/>
            <a:ext cx="4373735" cy="954107"/>
          </a:xfrm>
          <a:prstGeom prst="rect">
            <a:avLst/>
          </a:prstGeom>
          <a:noFill/>
        </p:spPr>
        <p:txBody>
          <a:bodyPr wrap="square" rtlCol="0">
            <a:spAutoFit/>
          </a:bodyPr>
          <a:lstStyle/>
          <a:p>
            <a:r>
              <a:rPr lang="en-US" sz="2800" b="1" dirty="0">
                <a:solidFill>
                  <a:schemeClr val="bg2"/>
                </a:solidFill>
                <a:latin typeface="Product Sans" panose="020B0403030502040203"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60" r="7797" b="38312"/>
          <a:stretch/>
        </p:blipFill>
        <p:spPr>
          <a:xfrm>
            <a:off x="3749589" y="2592337"/>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Product Sans" panose="020B0403030502040203"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97871" y="1648580"/>
            <a:ext cx="369332" cy="369332"/>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97871" y="2231809"/>
            <a:ext cx="369332" cy="369332"/>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08452" y="2815038"/>
            <a:ext cx="369333" cy="369333"/>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97871" y="3398267"/>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99246" y="3956481"/>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85698" y="4541019"/>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2962338" y="10595978"/>
            <a:ext cx="395280" cy="395280"/>
          </a:xfrm>
          <a:prstGeom prst="rect">
            <a:avLst/>
          </a:prstGeom>
        </p:spPr>
      </p:pic>
      <p:sp>
        <p:nvSpPr>
          <p:cNvPr id="61" name="TextBox 60">
            <a:extLst>
              <a:ext uri="{FF2B5EF4-FFF2-40B4-BE49-F238E27FC236}">
                <a16:creationId xmlns:a16="http://schemas.microsoft.com/office/drawing/2014/main" id="{B71D0B18-5E9E-4180-9586-205992A84D8B}"/>
              </a:ext>
            </a:extLst>
          </p:cNvPr>
          <p:cNvSpPr txBox="1"/>
          <p:nvPr/>
        </p:nvSpPr>
        <p:spPr>
          <a:xfrm>
            <a:off x="2244779" y="-176737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63" name="Rectangle 62">
            <a:extLst>
              <a:ext uri="{FF2B5EF4-FFF2-40B4-BE49-F238E27FC236}">
                <a16:creationId xmlns:a16="http://schemas.microsoft.com/office/drawing/2014/main" id="{4A751868-5DB6-4AC7-AA8E-2AA313171A50}"/>
              </a:ext>
            </a:extLst>
          </p:cNvPr>
          <p:cNvSpPr/>
          <p:nvPr/>
        </p:nvSpPr>
        <p:spPr>
          <a:xfrm>
            <a:off x="-14073944"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19247EE5-B178-4E9B-9F54-FE15EF665CE8}"/>
              </a:ext>
            </a:extLst>
          </p:cNvPr>
          <p:cNvSpPr/>
          <p:nvPr/>
        </p:nvSpPr>
        <p:spPr>
          <a:xfrm>
            <a:off x="-7344042" y="1057639"/>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5" name="Rectangle: Rounded Corners 64">
            <a:extLst>
              <a:ext uri="{FF2B5EF4-FFF2-40B4-BE49-F238E27FC236}">
                <a16:creationId xmlns:a16="http://schemas.microsoft.com/office/drawing/2014/main" id="{27F71CDE-443F-410C-81F5-3D0E10AD2F5F}"/>
              </a:ext>
            </a:extLst>
          </p:cNvPr>
          <p:cNvSpPr/>
          <p:nvPr/>
        </p:nvSpPr>
        <p:spPr>
          <a:xfrm>
            <a:off x="-20256549" y="4864032"/>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6" name="Rectangle: Rounded Corners 65">
            <a:extLst>
              <a:ext uri="{FF2B5EF4-FFF2-40B4-BE49-F238E27FC236}">
                <a16:creationId xmlns:a16="http://schemas.microsoft.com/office/drawing/2014/main" id="{D2466A93-44B5-49C6-B4DD-7B386497F2B4}"/>
              </a:ext>
            </a:extLst>
          </p:cNvPr>
          <p:cNvSpPr/>
          <p:nvPr/>
        </p:nvSpPr>
        <p:spPr>
          <a:xfrm>
            <a:off x="-12971528" y="303159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7" name="Rectangle: Rounded Corners 66" descr="Tim Berners-Lee&#10;">
            <a:extLst>
              <a:ext uri="{FF2B5EF4-FFF2-40B4-BE49-F238E27FC236}">
                <a16:creationId xmlns:a16="http://schemas.microsoft.com/office/drawing/2014/main" id="{E2B9AEB6-2748-4D3E-863A-A6FA902767C1}"/>
              </a:ext>
            </a:extLst>
          </p:cNvPr>
          <p:cNvSpPr/>
          <p:nvPr/>
        </p:nvSpPr>
        <p:spPr>
          <a:xfrm>
            <a:off x="18026867" y="1299613"/>
            <a:ext cx="7191067" cy="5112000"/>
          </a:xfrm>
          <a:prstGeom prst="roundRect">
            <a:avLst>
              <a:gd name="adj" fmla="val 20920"/>
            </a:avLst>
          </a:prstGeom>
          <a:blipFill dpi="0" rotWithShape="1">
            <a:blip r:embed="rId30">
              <a:extLst>
                <a:ext uri="{BEBA8EAE-BF5A-486C-A8C5-ECC9F3942E4B}">
                  <a14:imgProps xmlns:a14="http://schemas.microsoft.com/office/drawing/2010/main">
                    <a14:imgLayer r:embed="rId31">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117039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Search engine and optimization</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2361412" y="4351500"/>
            <a:ext cx="3410669"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The search engine scans websites for contents before indexing them into a library. When a user queries a search, the results displayed are in the order of ranking. </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2634500"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Service that lets users search for content across the Internet</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2651348" y="2234915"/>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Search engine</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701701" y="1393996"/>
            <a:ext cx="719094" cy="719094"/>
          </a:xfrm>
          <a:prstGeom prst="rect">
            <a:avLst/>
          </a:prstGeom>
        </p:spPr>
      </p:pic>
      <p:sp>
        <p:nvSpPr>
          <p:cNvPr id="203" name="Rectangle: Rounded Corners 202">
            <a:extLst>
              <a:ext uri="{FF2B5EF4-FFF2-40B4-BE49-F238E27FC236}">
                <a16:creationId xmlns:a16="http://schemas.microsoft.com/office/drawing/2014/main" id="{654E0E8D-CD88-40FD-A30A-9ACA5C9436B6}"/>
              </a:ext>
            </a:extLst>
          </p:cNvPr>
          <p:cNvSpPr/>
          <p:nvPr/>
        </p:nvSpPr>
        <p:spPr>
          <a:xfrm>
            <a:off x="6496054" y="1229122"/>
            <a:ext cx="2894645" cy="267119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Making sure that the website is relevant to certain keywords, so its ranking is higher in the search engine</a:t>
            </a:r>
          </a:p>
        </p:txBody>
      </p:sp>
      <p:sp>
        <p:nvSpPr>
          <p:cNvPr id="207" name="TextBox 206">
            <a:extLst>
              <a:ext uri="{FF2B5EF4-FFF2-40B4-BE49-F238E27FC236}">
                <a16:creationId xmlns:a16="http://schemas.microsoft.com/office/drawing/2014/main" id="{251AA1A0-8847-46C3-87F4-59F3322DF2F8}"/>
              </a:ext>
            </a:extLst>
          </p:cNvPr>
          <p:cNvSpPr txBox="1"/>
          <p:nvPr/>
        </p:nvSpPr>
        <p:spPr>
          <a:xfrm>
            <a:off x="6536312" y="1325693"/>
            <a:ext cx="2819800"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SEO</a:t>
            </a:r>
          </a:p>
          <a:p>
            <a:pPr algn="ctr"/>
            <a:r>
              <a:rPr lang="en-US" sz="1200" dirty="0">
                <a:solidFill>
                  <a:srgbClr val="ECE2E2"/>
                </a:solidFill>
                <a:latin typeface="Cascadia Code SemiBold" panose="020B0609020000020004" pitchFamily="49" charset="0"/>
                <a:cs typeface="Cascadia Code SemiBold" panose="020B0609020000020004" pitchFamily="49" charset="0"/>
              </a:rPr>
              <a:t>Search Engine Optimization</a:t>
            </a:r>
          </a:p>
        </p:txBody>
      </p:sp>
      <p:sp>
        <p:nvSpPr>
          <p:cNvPr id="208" name="Rectangle: Rounded Corners 207">
            <a:extLst>
              <a:ext uri="{FF2B5EF4-FFF2-40B4-BE49-F238E27FC236}">
                <a16:creationId xmlns:a16="http://schemas.microsoft.com/office/drawing/2014/main" id="{B5B10586-66F2-4311-87FC-9BB296A7E1B1}"/>
              </a:ext>
            </a:extLst>
          </p:cNvPr>
          <p:cNvSpPr/>
          <p:nvPr/>
        </p:nvSpPr>
        <p:spPr>
          <a:xfrm>
            <a:off x="6238041" y="4351500"/>
            <a:ext cx="3410669"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Inter" panose="020B0502030000000004" pitchFamily="34" charset="0"/>
                <a:ea typeface="Inter" panose="020B0502030000000004" pitchFamily="34" charset="0"/>
              </a:rPr>
              <a:t>The more relevant the content is, the higher its ranking is, leading to it being displayed higher in the list of results.</a:t>
            </a:r>
          </a:p>
        </p:txBody>
      </p:sp>
    </p:spTree>
    <p:extLst>
      <p:ext uri="{BB962C8B-B14F-4D97-AF65-F5344CB8AC3E}">
        <p14:creationId xmlns:p14="http://schemas.microsoft.com/office/powerpoint/2010/main" val="331028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Search engine and optimization</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2361412" y="4351500"/>
            <a:ext cx="3410669"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The search engine scans websites for contents before indexing them into a library. When a user queries a search, the results displayed are in the order of ranking. </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2634500"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Service that lets users search for content across the Internet</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2651348" y="2234915"/>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Search engine</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701701" y="1393996"/>
            <a:ext cx="719094" cy="719094"/>
          </a:xfrm>
          <a:prstGeom prst="rect">
            <a:avLst/>
          </a:prstGeom>
        </p:spPr>
      </p:pic>
      <p:sp>
        <p:nvSpPr>
          <p:cNvPr id="203" name="Rectangle: Rounded Corners 202">
            <a:extLst>
              <a:ext uri="{FF2B5EF4-FFF2-40B4-BE49-F238E27FC236}">
                <a16:creationId xmlns:a16="http://schemas.microsoft.com/office/drawing/2014/main" id="{654E0E8D-CD88-40FD-A30A-9ACA5C9436B6}"/>
              </a:ext>
            </a:extLst>
          </p:cNvPr>
          <p:cNvSpPr/>
          <p:nvPr/>
        </p:nvSpPr>
        <p:spPr>
          <a:xfrm>
            <a:off x="6496054" y="1229122"/>
            <a:ext cx="2894645" cy="267119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Making sure that the website is relevant to certain keywords, so its ranking is higher in the search engine</a:t>
            </a:r>
          </a:p>
        </p:txBody>
      </p:sp>
      <p:sp>
        <p:nvSpPr>
          <p:cNvPr id="207" name="TextBox 206">
            <a:extLst>
              <a:ext uri="{FF2B5EF4-FFF2-40B4-BE49-F238E27FC236}">
                <a16:creationId xmlns:a16="http://schemas.microsoft.com/office/drawing/2014/main" id="{251AA1A0-8847-46C3-87F4-59F3322DF2F8}"/>
              </a:ext>
            </a:extLst>
          </p:cNvPr>
          <p:cNvSpPr txBox="1"/>
          <p:nvPr/>
        </p:nvSpPr>
        <p:spPr>
          <a:xfrm>
            <a:off x="6536312" y="1325693"/>
            <a:ext cx="2819800"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SEO</a:t>
            </a:r>
          </a:p>
          <a:p>
            <a:pPr algn="ctr"/>
            <a:r>
              <a:rPr lang="en-US" sz="1200" dirty="0">
                <a:solidFill>
                  <a:srgbClr val="ECE2E2"/>
                </a:solidFill>
                <a:latin typeface="Cascadia Code SemiBold" panose="020B0609020000020004" pitchFamily="49" charset="0"/>
                <a:cs typeface="Cascadia Code SemiBold" panose="020B0609020000020004" pitchFamily="49" charset="0"/>
              </a:rPr>
              <a:t>Search Engine Optimization</a:t>
            </a:r>
          </a:p>
        </p:txBody>
      </p:sp>
      <p:sp>
        <p:nvSpPr>
          <p:cNvPr id="208" name="Rectangle: Rounded Corners 207">
            <a:extLst>
              <a:ext uri="{FF2B5EF4-FFF2-40B4-BE49-F238E27FC236}">
                <a16:creationId xmlns:a16="http://schemas.microsoft.com/office/drawing/2014/main" id="{B5B10586-66F2-4311-87FC-9BB296A7E1B1}"/>
              </a:ext>
            </a:extLst>
          </p:cNvPr>
          <p:cNvSpPr/>
          <p:nvPr/>
        </p:nvSpPr>
        <p:spPr>
          <a:xfrm>
            <a:off x="6238041" y="4351500"/>
            <a:ext cx="3410669"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The more relevant the content is, the higher its ranking is, leading to it being displayed higher in the list of results.</a:t>
            </a:r>
          </a:p>
        </p:txBody>
      </p:sp>
    </p:spTree>
    <p:extLst>
      <p:ext uri="{BB962C8B-B14F-4D97-AF65-F5344CB8AC3E}">
        <p14:creationId xmlns:p14="http://schemas.microsoft.com/office/powerpoint/2010/main" val="225326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to design and develop custom-built websites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1648385" y="4078553"/>
            <a:ext cx="2894486"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Inter" panose="020B0502030000000004" pitchFamily="34" charset="0"/>
                <a:ea typeface="Inter" panose="020B0502030000000004" pitchFamily="34" charset="0"/>
              </a:rPr>
              <a:t>With extensions like </a:t>
            </a:r>
            <a:r>
              <a:rPr lang="en-US" sz="1600" dirty="0" err="1">
                <a:latin typeface="Inter" panose="020B0502030000000004" pitchFamily="34" charset="0"/>
                <a:ea typeface="Inter" panose="020B0502030000000004" pitchFamily="34" charset="0"/>
              </a:rPr>
              <a:t>IntelliCode</a:t>
            </a:r>
            <a:r>
              <a:rPr lang="en-US" sz="1600" dirty="0">
                <a:latin typeface="Inter" panose="020B0502030000000004" pitchFamily="34" charset="0"/>
                <a:ea typeface="Inter" panose="020B0502030000000004" pitchFamily="34" charset="0"/>
              </a:rPr>
              <a:t>, </a:t>
            </a:r>
            <a:r>
              <a:rPr lang="en-US" sz="1600" dirty="0" err="1">
                <a:latin typeface="Inter" panose="020B0502030000000004" pitchFamily="34" charset="0"/>
                <a:ea typeface="Inter" panose="020B0502030000000004" pitchFamily="34" charset="0"/>
              </a:rPr>
              <a:t>tabnine</a:t>
            </a:r>
            <a:r>
              <a:rPr lang="en-US" sz="1600" dirty="0">
                <a:latin typeface="Inter" panose="020B0502030000000004" pitchFamily="34" charset="0"/>
                <a:ea typeface="Inter" panose="020B0502030000000004" pitchFamily="34" charset="0"/>
              </a:rPr>
              <a:t>, or </a:t>
            </a:r>
            <a:r>
              <a:rPr lang="en-US" sz="1600" dirty="0" err="1">
                <a:latin typeface="Inter" panose="020B0502030000000004" pitchFamily="34" charset="0"/>
                <a:ea typeface="Inter" panose="020B0502030000000004" pitchFamily="34" charset="0"/>
              </a:rPr>
              <a:t>Github</a:t>
            </a:r>
            <a:r>
              <a:rPr lang="en-US" sz="1600" dirty="0">
                <a:latin typeface="Inter" panose="020B0502030000000004" pitchFamily="34" charset="0"/>
                <a:ea typeface="Inter" panose="020B0502030000000004" pitchFamily="34" charset="0"/>
              </a:rPr>
              <a:t> Copilot that use AI to predict code as the developers work, production is faster and less errors are made</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1631536"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 code editor that supports a huge number of extensions that make web developing easier</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1648384" y="2234915"/>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Visual Studio Code</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2698737" y="1393996"/>
            <a:ext cx="719094" cy="719094"/>
          </a:xfrm>
          <a:prstGeom prst="rect">
            <a:avLst/>
          </a:prstGeom>
        </p:spPr>
      </p:pic>
      <p:pic>
        <p:nvPicPr>
          <p:cNvPr id="76" name="Picture 75">
            <a:extLst>
              <a:ext uri="{FF2B5EF4-FFF2-40B4-BE49-F238E27FC236}">
                <a16:creationId xmlns:a16="http://schemas.microsoft.com/office/drawing/2014/main" id="{6B755BAA-9A6F-40EA-AD84-DE67A604F937}"/>
              </a:ext>
            </a:extLst>
          </p:cNvPr>
          <p:cNvPicPr>
            <a:picLocks noChangeAspect="1"/>
          </p:cNvPicPr>
          <p:nvPr/>
        </p:nvPicPr>
        <p:blipFill>
          <a:blip r:embed="rId91"/>
          <a:stretch>
            <a:fillRect/>
          </a:stretch>
        </p:blipFill>
        <p:spPr>
          <a:xfrm>
            <a:off x="5766731" y="2137352"/>
            <a:ext cx="5651030" cy="3050685"/>
          </a:xfrm>
          <a:prstGeom prst="roundRect">
            <a:avLst>
              <a:gd name="adj" fmla="val 7571"/>
            </a:avLst>
          </a:prstGeom>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2415210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to design and develop custom-built websites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2651349" y="4078553"/>
            <a:ext cx="2894486"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Supports a great array of extensions, most notably the automated animation tool, creating a prototype of an interactive website is easier and can be done without coding</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2634500"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An online tool used for designing the visual aspect of the website</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2651348" y="2330451"/>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Figma</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3618912" y="1406743"/>
            <a:ext cx="884672" cy="884672"/>
          </a:xfrm>
          <a:prstGeom prst="rect">
            <a:avLst/>
          </a:prstGeom>
        </p:spPr>
      </p:pic>
      <p:pic>
        <p:nvPicPr>
          <p:cNvPr id="95" name="Picture 94">
            <a:extLst>
              <a:ext uri="{FF2B5EF4-FFF2-40B4-BE49-F238E27FC236}">
                <a16:creationId xmlns:a16="http://schemas.microsoft.com/office/drawing/2014/main" id="{B46A5D02-C35C-40D5-85BC-8E9AD62FD580}"/>
              </a:ext>
            </a:extLst>
          </p:cNvPr>
          <p:cNvPicPr>
            <a:picLocks noChangeAspect="1"/>
          </p:cNvPicPr>
          <p:nvPr/>
        </p:nvPicPr>
        <p:blipFill>
          <a:blip r:embed="rId91"/>
          <a:stretch>
            <a:fillRect/>
          </a:stretch>
        </p:blipFill>
        <p:spPr>
          <a:xfrm>
            <a:off x="6505227" y="2289879"/>
            <a:ext cx="5023762" cy="2935383"/>
          </a:xfrm>
          <a:prstGeom prst="roundRect">
            <a:avLst>
              <a:gd name="adj" fmla="val 4856"/>
            </a:avLst>
          </a:prstGeom>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128280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to design and develop custom-built websites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2651349" y="4078553"/>
            <a:ext cx="2894486" cy="226424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Acquiring server hardware is expensive and waiting for it to update takes a lot of time, not feasible when the developers want to test small changes in codes</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2634500"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Application to use a PC as a webserver which support PHP, SQL, Perl</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2651348" y="2330451"/>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XAMPP</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3618912" y="1406743"/>
            <a:ext cx="884672" cy="884672"/>
          </a:xfrm>
          <a:prstGeom prst="rect">
            <a:avLst/>
          </a:prstGeom>
        </p:spPr>
      </p:pic>
      <p:pic>
        <p:nvPicPr>
          <p:cNvPr id="95" name="Picture 94">
            <a:extLst>
              <a:ext uri="{FF2B5EF4-FFF2-40B4-BE49-F238E27FC236}">
                <a16:creationId xmlns:a16="http://schemas.microsoft.com/office/drawing/2014/main" id="{B46A5D02-C35C-40D5-85BC-8E9AD62FD580}"/>
              </a:ext>
            </a:extLst>
          </p:cNvPr>
          <p:cNvPicPr>
            <a:picLocks noChangeAspect="1"/>
          </p:cNvPicPr>
          <p:nvPr/>
        </p:nvPicPr>
        <p:blipFill rotWithShape="1">
          <a:blip r:embed="rId91">
            <a:extLst>
              <a:ext uri="{28A0092B-C50C-407E-A947-70E740481C1C}">
                <a14:useLocalDpi xmlns:a14="http://schemas.microsoft.com/office/drawing/2010/main" val="0"/>
              </a:ext>
            </a:extLst>
          </a:blip>
          <a:srcRect l="1172" t="7577" r="1279" b="4874"/>
          <a:stretch/>
        </p:blipFill>
        <p:spPr>
          <a:xfrm>
            <a:off x="6564131" y="2377807"/>
            <a:ext cx="4900599" cy="2847455"/>
          </a:xfrm>
          <a:prstGeom prst="roundRect">
            <a:avLst>
              <a:gd name="adj" fmla="val 8424"/>
            </a:avLst>
          </a:prstGeom>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414283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chosen to realize a custom-built website</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2" name="Rectangle: Rounded Corners 201">
            <a:extLst>
              <a:ext uri="{FF2B5EF4-FFF2-40B4-BE49-F238E27FC236}">
                <a16:creationId xmlns:a16="http://schemas.microsoft.com/office/drawing/2014/main" id="{23C26591-CEC3-43AB-91EC-4F5305678860}"/>
              </a:ext>
            </a:extLst>
          </p:cNvPr>
          <p:cNvSpPr/>
          <p:nvPr/>
        </p:nvSpPr>
        <p:spPr>
          <a:xfrm>
            <a:off x="686263" y="2369408"/>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Write and debug the codes that make up the website</a:t>
            </a:r>
          </a:p>
        </p:txBody>
      </p:sp>
      <p:sp>
        <p:nvSpPr>
          <p:cNvPr id="203" name="TextBox 202">
            <a:extLst>
              <a:ext uri="{FF2B5EF4-FFF2-40B4-BE49-F238E27FC236}">
                <a16:creationId xmlns:a16="http://schemas.microsoft.com/office/drawing/2014/main" id="{CC10EEAE-7A26-4C53-895A-49021D287827}"/>
              </a:ext>
            </a:extLst>
          </p:cNvPr>
          <p:cNvSpPr txBox="1"/>
          <p:nvPr/>
        </p:nvSpPr>
        <p:spPr>
          <a:xfrm>
            <a:off x="703111" y="3358810"/>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Visual Studio Code</a:t>
            </a:r>
          </a:p>
        </p:txBody>
      </p:sp>
      <p:pic>
        <p:nvPicPr>
          <p:cNvPr id="204" name="Graphic 203">
            <a:extLst>
              <a:ext uri="{FF2B5EF4-FFF2-40B4-BE49-F238E27FC236}">
                <a16:creationId xmlns:a16="http://schemas.microsoft.com/office/drawing/2014/main" id="{669298AB-BC64-45DC-95DD-B06B8EF93E5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1753464" y="2517891"/>
            <a:ext cx="719094" cy="719094"/>
          </a:xfrm>
          <a:prstGeom prst="rect">
            <a:avLst/>
          </a:prstGeom>
        </p:spPr>
      </p:pic>
      <p:sp>
        <p:nvSpPr>
          <p:cNvPr id="206" name="Rectangle: Rounded Corners 205">
            <a:extLst>
              <a:ext uri="{FF2B5EF4-FFF2-40B4-BE49-F238E27FC236}">
                <a16:creationId xmlns:a16="http://schemas.microsoft.com/office/drawing/2014/main" id="{31B339C1-E1D4-4B59-B18E-F9E57D9F38CF}"/>
              </a:ext>
            </a:extLst>
          </p:cNvPr>
          <p:cNvSpPr/>
          <p:nvPr/>
        </p:nvSpPr>
        <p:spPr>
          <a:xfrm>
            <a:off x="4587449" y="2369408"/>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Design the UI/UX of the website before the coding starts</a:t>
            </a:r>
          </a:p>
        </p:txBody>
      </p:sp>
      <p:sp>
        <p:nvSpPr>
          <p:cNvPr id="207" name="TextBox 206">
            <a:extLst>
              <a:ext uri="{FF2B5EF4-FFF2-40B4-BE49-F238E27FC236}">
                <a16:creationId xmlns:a16="http://schemas.microsoft.com/office/drawing/2014/main" id="{54C6D06C-3F48-48BE-BD02-133615C15097}"/>
              </a:ext>
            </a:extLst>
          </p:cNvPr>
          <p:cNvSpPr txBox="1"/>
          <p:nvPr/>
        </p:nvSpPr>
        <p:spPr>
          <a:xfrm>
            <a:off x="4604297" y="3454346"/>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Figma</a:t>
            </a:r>
          </a:p>
        </p:txBody>
      </p:sp>
      <p:pic>
        <p:nvPicPr>
          <p:cNvPr id="208" name="Graphic 207">
            <a:extLst>
              <a:ext uri="{FF2B5EF4-FFF2-40B4-BE49-F238E27FC236}">
                <a16:creationId xmlns:a16="http://schemas.microsoft.com/office/drawing/2014/main" id="{8EBDAA54-79D9-41BE-8A33-26B220B3F1AC}"/>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rcRect/>
          <a:stretch/>
        </p:blipFill>
        <p:spPr>
          <a:xfrm>
            <a:off x="5571861" y="2530638"/>
            <a:ext cx="884672" cy="884672"/>
          </a:xfrm>
          <a:prstGeom prst="rect">
            <a:avLst/>
          </a:prstGeom>
        </p:spPr>
      </p:pic>
      <p:sp>
        <p:nvSpPr>
          <p:cNvPr id="209" name="Rectangle: Rounded Corners 208">
            <a:extLst>
              <a:ext uri="{FF2B5EF4-FFF2-40B4-BE49-F238E27FC236}">
                <a16:creationId xmlns:a16="http://schemas.microsoft.com/office/drawing/2014/main" id="{C6AC31CD-D510-43D4-91AB-411799517B52}"/>
              </a:ext>
            </a:extLst>
          </p:cNvPr>
          <p:cNvSpPr/>
          <p:nvPr/>
        </p:nvSpPr>
        <p:spPr>
          <a:xfrm>
            <a:off x="8451088" y="2369408"/>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Emulate a server without having to install a server operating systems</a:t>
            </a:r>
          </a:p>
        </p:txBody>
      </p:sp>
      <p:sp>
        <p:nvSpPr>
          <p:cNvPr id="210" name="TextBox 209">
            <a:extLst>
              <a:ext uri="{FF2B5EF4-FFF2-40B4-BE49-F238E27FC236}">
                <a16:creationId xmlns:a16="http://schemas.microsoft.com/office/drawing/2014/main" id="{710EBC8C-D281-46B2-8D04-47FB03D363B0}"/>
              </a:ext>
            </a:extLst>
          </p:cNvPr>
          <p:cNvSpPr txBox="1"/>
          <p:nvPr/>
        </p:nvSpPr>
        <p:spPr>
          <a:xfrm>
            <a:off x="8467936" y="3454346"/>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XAMPP</a:t>
            </a:r>
          </a:p>
        </p:txBody>
      </p:sp>
      <p:pic>
        <p:nvPicPr>
          <p:cNvPr id="211" name="Graphic 210">
            <a:extLst>
              <a:ext uri="{FF2B5EF4-FFF2-40B4-BE49-F238E27FC236}">
                <a16:creationId xmlns:a16="http://schemas.microsoft.com/office/drawing/2014/main" id="{4A37D3B6-D165-4F4C-8C96-FAC86C033DF2}"/>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rcRect/>
          <a:stretch/>
        </p:blipFill>
        <p:spPr>
          <a:xfrm>
            <a:off x="9435500" y="2530638"/>
            <a:ext cx="884672" cy="884672"/>
          </a:xfrm>
          <a:prstGeom prst="rect">
            <a:avLst/>
          </a:prstGeom>
        </p:spPr>
      </p:pic>
    </p:spTree>
    <p:extLst>
      <p:ext uri="{BB962C8B-B14F-4D97-AF65-F5344CB8AC3E}">
        <p14:creationId xmlns:p14="http://schemas.microsoft.com/office/powerpoint/2010/main" val="1900468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chosen to realize a custom-built website</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2" name="Rectangle: Rounded Corners 201">
            <a:extLst>
              <a:ext uri="{FF2B5EF4-FFF2-40B4-BE49-F238E27FC236}">
                <a16:creationId xmlns:a16="http://schemas.microsoft.com/office/drawing/2014/main" id="{23C26591-CEC3-43AB-91EC-4F5305678860}"/>
              </a:ext>
            </a:extLst>
          </p:cNvPr>
          <p:cNvSpPr/>
          <p:nvPr/>
        </p:nvSpPr>
        <p:spPr>
          <a:xfrm>
            <a:off x="686263" y="1329189"/>
            <a:ext cx="2894645" cy="21227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Display the components on the website</a:t>
            </a:r>
          </a:p>
        </p:txBody>
      </p:sp>
      <p:sp>
        <p:nvSpPr>
          <p:cNvPr id="203" name="TextBox 202">
            <a:extLst>
              <a:ext uri="{FF2B5EF4-FFF2-40B4-BE49-F238E27FC236}">
                <a16:creationId xmlns:a16="http://schemas.microsoft.com/office/drawing/2014/main" id="{CC10EEAE-7A26-4C53-895A-49021D287827}"/>
              </a:ext>
            </a:extLst>
          </p:cNvPr>
          <p:cNvSpPr txBox="1"/>
          <p:nvPr/>
        </p:nvSpPr>
        <p:spPr>
          <a:xfrm>
            <a:off x="703111" y="2318590"/>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HTML</a:t>
            </a:r>
          </a:p>
        </p:txBody>
      </p:sp>
      <p:pic>
        <p:nvPicPr>
          <p:cNvPr id="204" name="Graphic 203">
            <a:extLst>
              <a:ext uri="{FF2B5EF4-FFF2-40B4-BE49-F238E27FC236}">
                <a16:creationId xmlns:a16="http://schemas.microsoft.com/office/drawing/2014/main" id="{669298AB-BC64-45DC-95DD-B06B8EF93E5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1753464" y="1477671"/>
            <a:ext cx="719094" cy="719094"/>
          </a:xfrm>
          <a:prstGeom prst="rect">
            <a:avLst/>
          </a:prstGeom>
        </p:spPr>
      </p:pic>
      <p:sp>
        <p:nvSpPr>
          <p:cNvPr id="206" name="Rectangle: Rounded Corners 205">
            <a:extLst>
              <a:ext uri="{FF2B5EF4-FFF2-40B4-BE49-F238E27FC236}">
                <a16:creationId xmlns:a16="http://schemas.microsoft.com/office/drawing/2014/main" id="{31B339C1-E1D4-4B59-B18E-F9E57D9F38CF}"/>
              </a:ext>
            </a:extLst>
          </p:cNvPr>
          <p:cNvSpPr/>
          <p:nvPr/>
        </p:nvSpPr>
        <p:spPr>
          <a:xfrm>
            <a:off x="4587449" y="1329189"/>
            <a:ext cx="2894645" cy="21227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Stylize the website</a:t>
            </a:r>
          </a:p>
        </p:txBody>
      </p:sp>
      <p:sp>
        <p:nvSpPr>
          <p:cNvPr id="207" name="TextBox 206">
            <a:extLst>
              <a:ext uri="{FF2B5EF4-FFF2-40B4-BE49-F238E27FC236}">
                <a16:creationId xmlns:a16="http://schemas.microsoft.com/office/drawing/2014/main" id="{54C6D06C-3F48-48BE-BD02-133615C15097}"/>
              </a:ext>
            </a:extLst>
          </p:cNvPr>
          <p:cNvSpPr txBox="1"/>
          <p:nvPr/>
        </p:nvSpPr>
        <p:spPr>
          <a:xfrm>
            <a:off x="4604297" y="2414126"/>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CSS</a:t>
            </a:r>
          </a:p>
        </p:txBody>
      </p:sp>
      <p:pic>
        <p:nvPicPr>
          <p:cNvPr id="208" name="Graphic 207">
            <a:extLst>
              <a:ext uri="{FF2B5EF4-FFF2-40B4-BE49-F238E27FC236}">
                <a16:creationId xmlns:a16="http://schemas.microsoft.com/office/drawing/2014/main" id="{8EBDAA54-79D9-41BE-8A33-26B220B3F1AC}"/>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rcRect/>
          <a:stretch/>
        </p:blipFill>
        <p:spPr>
          <a:xfrm>
            <a:off x="5571861" y="1490418"/>
            <a:ext cx="884672" cy="884672"/>
          </a:xfrm>
          <a:prstGeom prst="rect">
            <a:avLst/>
          </a:prstGeom>
        </p:spPr>
      </p:pic>
      <p:sp>
        <p:nvSpPr>
          <p:cNvPr id="209" name="Rectangle: Rounded Corners 208">
            <a:extLst>
              <a:ext uri="{FF2B5EF4-FFF2-40B4-BE49-F238E27FC236}">
                <a16:creationId xmlns:a16="http://schemas.microsoft.com/office/drawing/2014/main" id="{C6AC31CD-D510-43D4-91AB-411799517B52}"/>
              </a:ext>
            </a:extLst>
          </p:cNvPr>
          <p:cNvSpPr/>
          <p:nvPr/>
        </p:nvSpPr>
        <p:spPr>
          <a:xfrm>
            <a:off x="8451088" y="1329189"/>
            <a:ext cx="2894645" cy="21227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Make the website interactive for the user</a:t>
            </a:r>
          </a:p>
        </p:txBody>
      </p:sp>
      <p:sp>
        <p:nvSpPr>
          <p:cNvPr id="210" name="TextBox 209">
            <a:extLst>
              <a:ext uri="{FF2B5EF4-FFF2-40B4-BE49-F238E27FC236}">
                <a16:creationId xmlns:a16="http://schemas.microsoft.com/office/drawing/2014/main" id="{710EBC8C-D281-46B2-8D04-47FB03D363B0}"/>
              </a:ext>
            </a:extLst>
          </p:cNvPr>
          <p:cNvSpPr txBox="1"/>
          <p:nvPr/>
        </p:nvSpPr>
        <p:spPr>
          <a:xfrm>
            <a:off x="8467936" y="2414126"/>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JavaScript</a:t>
            </a:r>
          </a:p>
        </p:txBody>
      </p:sp>
      <p:pic>
        <p:nvPicPr>
          <p:cNvPr id="211" name="Graphic 210">
            <a:extLst>
              <a:ext uri="{FF2B5EF4-FFF2-40B4-BE49-F238E27FC236}">
                <a16:creationId xmlns:a16="http://schemas.microsoft.com/office/drawing/2014/main" id="{4A37D3B6-D165-4F4C-8C96-FAC86C033DF2}"/>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rcRect/>
          <a:stretch/>
        </p:blipFill>
        <p:spPr>
          <a:xfrm>
            <a:off x="9435500" y="1490418"/>
            <a:ext cx="884672" cy="884672"/>
          </a:xfrm>
          <a:prstGeom prst="rect">
            <a:avLst/>
          </a:prstGeom>
        </p:spPr>
      </p:pic>
      <p:sp>
        <p:nvSpPr>
          <p:cNvPr id="216" name="Rectangle: Rounded Corners 215">
            <a:extLst>
              <a:ext uri="{FF2B5EF4-FFF2-40B4-BE49-F238E27FC236}">
                <a16:creationId xmlns:a16="http://schemas.microsoft.com/office/drawing/2014/main" id="{8FF737EE-0F44-486B-8A63-E7FB1DD6EDB4}"/>
              </a:ext>
            </a:extLst>
          </p:cNvPr>
          <p:cNvSpPr/>
          <p:nvPr/>
        </p:nvSpPr>
        <p:spPr>
          <a:xfrm>
            <a:off x="2609150" y="3932899"/>
            <a:ext cx="2894645" cy="21227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Server-side scripting language, used to dynamically deliver data to the user</a:t>
            </a:r>
          </a:p>
        </p:txBody>
      </p:sp>
      <p:sp>
        <p:nvSpPr>
          <p:cNvPr id="217" name="TextBox 216">
            <a:extLst>
              <a:ext uri="{FF2B5EF4-FFF2-40B4-BE49-F238E27FC236}">
                <a16:creationId xmlns:a16="http://schemas.microsoft.com/office/drawing/2014/main" id="{E96050C9-3A29-4526-B178-694B5CB27514}"/>
              </a:ext>
            </a:extLst>
          </p:cNvPr>
          <p:cNvSpPr txBox="1"/>
          <p:nvPr/>
        </p:nvSpPr>
        <p:spPr>
          <a:xfrm>
            <a:off x="2625998" y="4793897"/>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PHP</a:t>
            </a:r>
          </a:p>
        </p:txBody>
      </p:sp>
      <p:pic>
        <p:nvPicPr>
          <p:cNvPr id="218" name="Graphic 217">
            <a:extLst>
              <a:ext uri="{FF2B5EF4-FFF2-40B4-BE49-F238E27FC236}">
                <a16:creationId xmlns:a16="http://schemas.microsoft.com/office/drawing/2014/main" id="{4FF28F2A-BF7E-42D3-9570-9212E4911D59}"/>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rcRect/>
          <a:stretch/>
        </p:blipFill>
        <p:spPr>
          <a:xfrm>
            <a:off x="3590797" y="3995827"/>
            <a:ext cx="890202" cy="890202"/>
          </a:xfrm>
          <a:prstGeom prst="rect">
            <a:avLst/>
          </a:prstGeom>
        </p:spPr>
      </p:pic>
      <p:sp>
        <p:nvSpPr>
          <p:cNvPr id="222" name="Rectangle: Rounded Corners 221">
            <a:extLst>
              <a:ext uri="{FF2B5EF4-FFF2-40B4-BE49-F238E27FC236}">
                <a16:creationId xmlns:a16="http://schemas.microsoft.com/office/drawing/2014/main" id="{34E5FE43-9730-4441-8DD5-6C3AFDA78FD7}"/>
              </a:ext>
            </a:extLst>
          </p:cNvPr>
          <p:cNvSpPr/>
          <p:nvPr/>
        </p:nvSpPr>
        <p:spPr>
          <a:xfrm>
            <a:off x="6481240" y="3943616"/>
            <a:ext cx="2894645" cy="21227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Manipulate and manage data stored on the webserver</a:t>
            </a:r>
          </a:p>
        </p:txBody>
      </p:sp>
      <p:sp>
        <p:nvSpPr>
          <p:cNvPr id="223" name="TextBox 222">
            <a:extLst>
              <a:ext uri="{FF2B5EF4-FFF2-40B4-BE49-F238E27FC236}">
                <a16:creationId xmlns:a16="http://schemas.microsoft.com/office/drawing/2014/main" id="{6AF37455-4F5F-4120-911D-8ECFAE5AB734}"/>
              </a:ext>
            </a:extLst>
          </p:cNvPr>
          <p:cNvSpPr txBox="1"/>
          <p:nvPr/>
        </p:nvSpPr>
        <p:spPr>
          <a:xfrm>
            <a:off x="6498088" y="4933017"/>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SQL</a:t>
            </a:r>
          </a:p>
        </p:txBody>
      </p:sp>
      <p:pic>
        <p:nvPicPr>
          <p:cNvPr id="224" name="Graphic 223">
            <a:extLst>
              <a:ext uri="{FF2B5EF4-FFF2-40B4-BE49-F238E27FC236}">
                <a16:creationId xmlns:a16="http://schemas.microsoft.com/office/drawing/2014/main" id="{2A0BE889-8152-472E-A944-D2815858AD4B}"/>
              </a:ext>
            </a:extLst>
          </p:cNvPr>
          <p:cNvPicPr>
            <a:picLocks noChangeAspect="1"/>
          </p:cNvPicPr>
          <p:nvPr/>
        </p:nvPicPr>
        <p:blipFill rotWithShape="1">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rcRect l="18601" t="17262" r="16215" b="18916"/>
          <a:stretch/>
        </p:blipFill>
        <p:spPr>
          <a:xfrm>
            <a:off x="7469197" y="3994163"/>
            <a:ext cx="910896" cy="891866"/>
          </a:xfrm>
          <a:prstGeom prst="rect">
            <a:avLst/>
          </a:prstGeom>
        </p:spPr>
      </p:pic>
    </p:spTree>
    <p:extLst>
      <p:ext uri="{BB962C8B-B14F-4D97-AF65-F5344CB8AC3E}">
        <p14:creationId xmlns:p14="http://schemas.microsoft.com/office/powerpoint/2010/main" val="2777478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chosen to realize a custom-built website</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pic>
        <p:nvPicPr>
          <p:cNvPr id="228" name="Picture 227">
            <a:extLst>
              <a:ext uri="{FF2B5EF4-FFF2-40B4-BE49-F238E27FC236}">
                <a16:creationId xmlns:a16="http://schemas.microsoft.com/office/drawing/2014/main" id="{DB7C9452-AED6-4022-9BE0-2E788E9AC17F}"/>
              </a:ext>
            </a:extLst>
          </p:cNvPr>
          <p:cNvPicPr>
            <a:picLocks noChangeAspect="1"/>
          </p:cNvPicPr>
          <p:nvPr/>
        </p:nvPicPr>
        <p:blipFill>
          <a:blip r:embed="rId89"/>
          <a:stretch>
            <a:fillRect/>
          </a:stretch>
        </p:blipFill>
        <p:spPr>
          <a:xfrm>
            <a:off x="5817571" y="2039822"/>
            <a:ext cx="5678076" cy="3427876"/>
          </a:xfrm>
          <a:prstGeom prst="roundRect">
            <a:avLst>
              <a:gd name="adj" fmla="val 7860"/>
            </a:avLst>
          </a:prstGeom>
          <a:ln>
            <a:noFill/>
          </a:ln>
          <a:effectLst>
            <a:outerShdw blurRad="76200" dist="38100" dir="7800000" algn="tl" rotWithShape="0">
              <a:srgbClr val="000000">
                <a:alpha val="40000"/>
              </a:srgbClr>
            </a:outerShdw>
          </a:effectLst>
        </p:spPr>
      </p:pic>
      <p:sp>
        <p:nvSpPr>
          <p:cNvPr id="212" name="Rectangle: Rounded Corners 211">
            <a:extLst>
              <a:ext uri="{FF2B5EF4-FFF2-40B4-BE49-F238E27FC236}">
                <a16:creationId xmlns:a16="http://schemas.microsoft.com/office/drawing/2014/main" id="{838640A1-1D4B-4BEB-BC3D-93FFCE07E702}"/>
              </a:ext>
            </a:extLst>
          </p:cNvPr>
          <p:cNvSpPr/>
          <p:nvPr/>
        </p:nvSpPr>
        <p:spPr>
          <a:xfrm>
            <a:off x="1240432" y="2935387"/>
            <a:ext cx="3505604" cy="186191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ECE2E2"/>
                </a:solidFill>
                <a:latin typeface="Inter" panose="020B0502030000000004" pitchFamily="34" charset="0"/>
                <a:ea typeface="Inter" panose="020B0502030000000004" pitchFamily="34" charset="0"/>
              </a:rPr>
              <a:t>Using aforementioned tools, I was able to create an e-commerce website which sell fashion goods</a:t>
            </a:r>
          </a:p>
        </p:txBody>
      </p:sp>
    </p:spTree>
    <p:extLst>
      <p:ext uri="{BB962C8B-B14F-4D97-AF65-F5344CB8AC3E}">
        <p14:creationId xmlns:p14="http://schemas.microsoft.com/office/powerpoint/2010/main" val="1568037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3846" y="1666466"/>
            <a:ext cx="725705" cy="725705"/>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41732" y="2689155"/>
            <a:ext cx="369332" cy="369332"/>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2313" y="3272384"/>
            <a:ext cx="369333" cy="369333"/>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732" y="3855613"/>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3107" y="441382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29559" y="499836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2244779" y="18670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419472" y="1057639"/>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419472" y="4864032"/>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419472" y="303159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4784106"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6" name="TextBox 65">
            <a:extLst>
              <a:ext uri="{FF2B5EF4-FFF2-40B4-BE49-F238E27FC236}">
                <a16:creationId xmlns:a16="http://schemas.microsoft.com/office/drawing/2014/main" id="{057226DE-0091-4F67-A86A-978D23C62F5C}"/>
              </a:ext>
            </a:extLst>
          </p:cNvPr>
          <p:cNvSpPr txBox="1"/>
          <p:nvPr/>
        </p:nvSpPr>
        <p:spPr>
          <a:xfrm>
            <a:off x="2397179" y="-1847491"/>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67" name="Rectangle: Rounded Corners 66">
            <a:extLst>
              <a:ext uri="{FF2B5EF4-FFF2-40B4-BE49-F238E27FC236}">
                <a16:creationId xmlns:a16="http://schemas.microsoft.com/office/drawing/2014/main" id="{297CBA5C-77F0-4557-84F0-7996AEEFBD27}"/>
              </a:ext>
            </a:extLst>
          </p:cNvPr>
          <p:cNvSpPr/>
          <p:nvPr/>
        </p:nvSpPr>
        <p:spPr>
          <a:xfrm>
            <a:off x="1609277" y="9643353"/>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8" name="Graphic 67">
            <a:extLst>
              <a:ext uri="{FF2B5EF4-FFF2-40B4-BE49-F238E27FC236}">
                <a16:creationId xmlns:a16="http://schemas.microsoft.com/office/drawing/2014/main" id="{A592F01E-9F9B-4C1E-88BD-B25F2094DBE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029710" y="9819149"/>
            <a:ext cx="1216534" cy="1216534"/>
          </a:xfrm>
          <a:prstGeom prst="rect">
            <a:avLst/>
          </a:prstGeom>
        </p:spPr>
      </p:pic>
      <p:sp>
        <p:nvSpPr>
          <p:cNvPr id="69" name="Rectangle: Rounded Corners 68">
            <a:extLst>
              <a:ext uri="{FF2B5EF4-FFF2-40B4-BE49-F238E27FC236}">
                <a16:creationId xmlns:a16="http://schemas.microsoft.com/office/drawing/2014/main" id="{2D7C350C-DE2E-4C8B-A1C4-E8684FBAAFFE}"/>
              </a:ext>
            </a:extLst>
          </p:cNvPr>
          <p:cNvSpPr/>
          <p:nvPr/>
        </p:nvSpPr>
        <p:spPr>
          <a:xfrm>
            <a:off x="1609277" y="17861759"/>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70" name="Rectangle: Rounded Corners 69">
            <a:extLst>
              <a:ext uri="{FF2B5EF4-FFF2-40B4-BE49-F238E27FC236}">
                <a16:creationId xmlns:a16="http://schemas.microsoft.com/office/drawing/2014/main" id="{FE95CDFA-3350-4FD7-BED9-6AE38937C3E1}"/>
              </a:ext>
            </a:extLst>
          </p:cNvPr>
          <p:cNvSpPr/>
          <p:nvPr/>
        </p:nvSpPr>
        <p:spPr>
          <a:xfrm>
            <a:off x="1619276" y="2875626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71" name="Graphic 70">
            <a:extLst>
              <a:ext uri="{FF2B5EF4-FFF2-40B4-BE49-F238E27FC236}">
                <a16:creationId xmlns:a16="http://schemas.microsoft.com/office/drawing/2014/main" id="{753ED71C-EAE4-483C-A3BC-4E1B33247A1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3726736" y="2710156"/>
            <a:ext cx="628560" cy="628560"/>
          </a:xfrm>
          <a:prstGeom prst="rect">
            <a:avLst/>
          </a:prstGeom>
        </p:spPr>
      </p:pic>
      <p:pic>
        <p:nvPicPr>
          <p:cNvPr id="72" name="Graphic 71">
            <a:extLst>
              <a:ext uri="{FF2B5EF4-FFF2-40B4-BE49-F238E27FC236}">
                <a16:creationId xmlns:a16="http://schemas.microsoft.com/office/drawing/2014/main" id="{A03BE4D2-5229-4B15-9B5A-FA1206302E4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3700458" y="3910209"/>
            <a:ext cx="773428" cy="773428"/>
          </a:xfrm>
          <a:prstGeom prst="rect">
            <a:avLst/>
          </a:prstGeom>
        </p:spPr>
      </p:pic>
      <p:pic>
        <p:nvPicPr>
          <p:cNvPr id="73" name="Graphic 72">
            <a:extLst>
              <a:ext uri="{FF2B5EF4-FFF2-40B4-BE49-F238E27FC236}">
                <a16:creationId xmlns:a16="http://schemas.microsoft.com/office/drawing/2014/main" id="{8DF4997A-7118-4E9C-BA1C-02B52458980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3666289" y="5175666"/>
            <a:ext cx="1096874" cy="1096874"/>
          </a:xfrm>
          <a:prstGeom prst="rect">
            <a:avLst/>
          </a:prstGeom>
        </p:spPr>
      </p:pic>
      <p:pic>
        <p:nvPicPr>
          <p:cNvPr id="74" name="Graphic 73">
            <a:extLst>
              <a:ext uri="{FF2B5EF4-FFF2-40B4-BE49-F238E27FC236}">
                <a16:creationId xmlns:a16="http://schemas.microsoft.com/office/drawing/2014/main" id="{2E4F52B1-FA8A-4904-9351-57A412437E3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531349" y="3419082"/>
            <a:ext cx="1309696" cy="1309696"/>
          </a:xfrm>
          <a:prstGeom prst="rect">
            <a:avLst/>
          </a:prstGeom>
        </p:spPr>
      </p:pic>
      <p:cxnSp>
        <p:nvCxnSpPr>
          <p:cNvPr id="75" name="Connector: Curved 74">
            <a:extLst>
              <a:ext uri="{FF2B5EF4-FFF2-40B4-BE49-F238E27FC236}">
                <a16:creationId xmlns:a16="http://schemas.microsoft.com/office/drawing/2014/main" id="{A61B4D3C-FCE9-4F28-829A-560B8D1CC3F8}"/>
              </a:ext>
            </a:extLst>
          </p:cNvPr>
          <p:cNvCxnSpPr>
            <a:cxnSpLocks/>
            <a:stCxn id="73" idx="3"/>
            <a:endCxn id="74" idx="2"/>
          </p:cNvCxnSpPr>
          <p:nvPr/>
        </p:nvCxnSpPr>
        <p:spPr>
          <a:xfrm flipV="1">
            <a:off x="14763163" y="4728778"/>
            <a:ext cx="1423034" cy="995325"/>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Connector: Curved 75">
            <a:extLst>
              <a:ext uri="{FF2B5EF4-FFF2-40B4-BE49-F238E27FC236}">
                <a16:creationId xmlns:a16="http://schemas.microsoft.com/office/drawing/2014/main" id="{8CAFA16F-298A-4C9C-83CB-61A722B667A1}"/>
              </a:ext>
            </a:extLst>
          </p:cNvPr>
          <p:cNvCxnSpPr>
            <a:stCxn id="72" idx="3"/>
            <a:endCxn id="74" idx="1"/>
          </p:cNvCxnSpPr>
          <p:nvPr/>
        </p:nvCxnSpPr>
        <p:spPr>
          <a:xfrm flipV="1">
            <a:off x="14473886" y="4073930"/>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DC0023BE-5B4B-4DCB-835D-78DFD91BE635}"/>
              </a:ext>
            </a:extLst>
          </p:cNvPr>
          <p:cNvCxnSpPr>
            <a:stCxn id="71" idx="1"/>
            <a:endCxn id="74" idx="0"/>
          </p:cNvCxnSpPr>
          <p:nvPr/>
        </p:nvCxnSpPr>
        <p:spPr>
          <a:xfrm>
            <a:off x="14355296" y="3024436"/>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Graphic 77">
            <a:extLst>
              <a:ext uri="{FF2B5EF4-FFF2-40B4-BE49-F238E27FC236}">
                <a16:creationId xmlns:a16="http://schemas.microsoft.com/office/drawing/2014/main" id="{BC48A4F2-F651-4B91-B575-AFC65DDF8CDD}"/>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8314409" y="3574695"/>
            <a:ext cx="1430682" cy="1153016"/>
          </a:xfrm>
          <a:prstGeom prst="rect">
            <a:avLst/>
          </a:prstGeom>
        </p:spPr>
      </p:pic>
      <p:cxnSp>
        <p:nvCxnSpPr>
          <p:cNvPr id="79" name="Connector: Curved 78">
            <a:extLst>
              <a:ext uri="{FF2B5EF4-FFF2-40B4-BE49-F238E27FC236}">
                <a16:creationId xmlns:a16="http://schemas.microsoft.com/office/drawing/2014/main" id="{C2512E2C-CA7E-4361-ADA8-4E7C5BE7B3C0}"/>
              </a:ext>
            </a:extLst>
          </p:cNvPr>
          <p:cNvCxnSpPr>
            <a:cxnSpLocks/>
            <a:stCxn id="78" idx="1"/>
            <a:endCxn id="74" idx="3"/>
          </p:cNvCxnSpPr>
          <p:nvPr/>
        </p:nvCxnSpPr>
        <p:spPr>
          <a:xfrm rot="10800000">
            <a:off x="16841045" y="4073931"/>
            <a:ext cx="1473364" cy="7727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11081A45-D360-4EEF-846B-A8C0A17618C7}"/>
              </a:ext>
            </a:extLst>
          </p:cNvPr>
          <p:cNvSpPr/>
          <p:nvPr/>
        </p:nvSpPr>
        <p:spPr>
          <a:xfrm>
            <a:off x="13726736" y="1975074"/>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81" name="Rectangle: Rounded Corners 80">
            <a:extLst>
              <a:ext uri="{FF2B5EF4-FFF2-40B4-BE49-F238E27FC236}">
                <a16:creationId xmlns:a16="http://schemas.microsoft.com/office/drawing/2014/main" id="{0582C4D2-480F-4BFC-8B5E-7D17FFEFF270}"/>
              </a:ext>
            </a:extLst>
          </p:cNvPr>
          <p:cNvSpPr/>
          <p:nvPr/>
        </p:nvSpPr>
        <p:spPr>
          <a:xfrm>
            <a:off x="15808333" y="2554862"/>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82" name="Rectangle: Rounded Corners 81">
            <a:extLst>
              <a:ext uri="{FF2B5EF4-FFF2-40B4-BE49-F238E27FC236}">
                <a16:creationId xmlns:a16="http://schemas.microsoft.com/office/drawing/2014/main" id="{2E6592CA-8541-47CB-8195-20173AA2CDF6}"/>
              </a:ext>
            </a:extLst>
          </p:cNvPr>
          <p:cNvSpPr/>
          <p:nvPr/>
        </p:nvSpPr>
        <p:spPr>
          <a:xfrm>
            <a:off x="18509938" y="2723770"/>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Tree>
    <p:extLst>
      <p:ext uri="{BB962C8B-B14F-4D97-AF65-F5344CB8AC3E}">
        <p14:creationId xmlns:p14="http://schemas.microsoft.com/office/powerpoint/2010/main" val="2717850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891"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2311" y="2554821"/>
            <a:ext cx="581899" cy="581899"/>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2891" y="3331343"/>
            <a:ext cx="369333" cy="369333"/>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2310" y="391457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3685" y="4472786"/>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0137" y="5057324"/>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2244779" y="18670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1516958"/>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1692754"/>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3987703"/>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521568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5379659"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353381"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319212" y="4921735"/>
            <a:ext cx="1096874" cy="1096874"/>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7184272" y="316515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a:stCxn id="44" idx="3"/>
            <a:endCxn id="73" idx="2"/>
          </p:cNvCxnSpPr>
          <p:nvPr/>
        </p:nvCxnSpPr>
        <p:spPr>
          <a:xfrm flipV="1">
            <a:off x="6416086" y="4474847"/>
            <a:ext cx="1423034" cy="995325"/>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stCxn id="41" idx="3"/>
            <a:endCxn id="73" idx="1"/>
          </p:cNvCxnSpPr>
          <p:nvPr/>
        </p:nvCxnSpPr>
        <p:spPr>
          <a:xfrm flipV="1">
            <a:off x="6126809" y="3819999"/>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stCxn id="26" idx="1"/>
            <a:endCxn id="73" idx="0"/>
          </p:cNvCxnSpPr>
          <p:nvPr/>
        </p:nvCxnSpPr>
        <p:spPr>
          <a:xfrm>
            <a:off x="6008219" y="2770505"/>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967332" y="3320764"/>
            <a:ext cx="1430682" cy="1153016"/>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a:stCxn id="81" idx="1"/>
            <a:endCxn id="73" idx="3"/>
          </p:cNvCxnSpPr>
          <p:nvPr/>
        </p:nvCxnSpPr>
        <p:spPr>
          <a:xfrm rot="10800000">
            <a:off x="8493968" y="3820000"/>
            <a:ext cx="1473364" cy="7727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5275052" y="1721143"/>
            <a:ext cx="1141034"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7345323" y="2300931"/>
            <a:ext cx="1264578"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10058254" y="2469839"/>
            <a:ext cx="1141034"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Servers</a:t>
            </a:r>
          </a:p>
        </p:txBody>
      </p:sp>
      <p:sp>
        <p:nvSpPr>
          <p:cNvPr id="100" name="TextBox 99">
            <a:extLst>
              <a:ext uri="{FF2B5EF4-FFF2-40B4-BE49-F238E27FC236}">
                <a16:creationId xmlns:a16="http://schemas.microsoft.com/office/drawing/2014/main" id="{31593CA3-D038-4706-971D-465AC7AC9D2C}"/>
              </a:ext>
            </a:extLst>
          </p:cNvPr>
          <p:cNvSpPr txBox="1"/>
          <p:nvPr/>
        </p:nvSpPr>
        <p:spPr>
          <a:xfrm>
            <a:off x="2397179" y="-292604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sp>
        <p:nvSpPr>
          <p:cNvPr id="101" name="Rectangle: Rounded Corners 100">
            <a:extLst>
              <a:ext uri="{FF2B5EF4-FFF2-40B4-BE49-F238E27FC236}">
                <a16:creationId xmlns:a16="http://schemas.microsoft.com/office/drawing/2014/main" id="{ACAB4B37-D78E-4658-82F0-DDA1FD9A44AB}"/>
              </a:ext>
            </a:extLst>
          </p:cNvPr>
          <p:cNvSpPr/>
          <p:nvPr/>
        </p:nvSpPr>
        <p:spPr>
          <a:xfrm>
            <a:off x="2275453" y="8192602"/>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sp>
        <p:nvSpPr>
          <p:cNvPr id="102" name="Rectangle: Rounded Corners 101">
            <a:extLst>
              <a:ext uri="{FF2B5EF4-FFF2-40B4-BE49-F238E27FC236}">
                <a16:creationId xmlns:a16="http://schemas.microsoft.com/office/drawing/2014/main" id="{1CF9B59B-7F4A-41EE-B024-E465E1168C55}"/>
              </a:ext>
            </a:extLst>
          </p:cNvPr>
          <p:cNvSpPr/>
          <p:nvPr/>
        </p:nvSpPr>
        <p:spPr>
          <a:xfrm>
            <a:off x="2275453" y="1322477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03" name="Rectangle: Rounded Corners 102">
            <a:extLst>
              <a:ext uri="{FF2B5EF4-FFF2-40B4-BE49-F238E27FC236}">
                <a16:creationId xmlns:a16="http://schemas.microsoft.com/office/drawing/2014/main" id="{0E54B38F-2F42-4260-8642-9CCD5935AC3C}"/>
              </a:ext>
            </a:extLst>
          </p:cNvPr>
          <p:cNvSpPr/>
          <p:nvPr/>
        </p:nvSpPr>
        <p:spPr>
          <a:xfrm>
            <a:off x="2289655" y="18121930"/>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04" name="Rectangle: Rounded Corners 103">
            <a:extLst>
              <a:ext uri="{FF2B5EF4-FFF2-40B4-BE49-F238E27FC236}">
                <a16:creationId xmlns:a16="http://schemas.microsoft.com/office/drawing/2014/main" id="{204E4FB4-EF6A-4A00-8555-007EA43F7627}"/>
              </a:ext>
            </a:extLst>
          </p:cNvPr>
          <p:cNvSpPr/>
          <p:nvPr/>
        </p:nvSpPr>
        <p:spPr>
          <a:xfrm>
            <a:off x="2262975" y="23804216"/>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Tree>
    <p:extLst>
      <p:ext uri="{BB962C8B-B14F-4D97-AF65-F5344CB8AC3E}">
        <p14:creationId xmlns:p14="http://schemas.microsoft.com/office/powerpoint/2010/main" val="180672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3453"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2872"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3453" y="3121015"/>
            <a:ext cx="698984" cy="69898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2872" y="401802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84247" y="4576236"/>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0699" y="5160774"/>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19927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5379887" y="4921735"/>
            <a:ext cx="1096874" cy="1096874"/>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244947" y="316515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a:stCxn id="44" idx="3"/>
            <a:endCxn id="73" idx="2"/>
          </p:cNvCxnSpPr>
          <p:nvPr/>
        </p:nvCxnSpPr>
        <p:spPr>
          <a:xfrm flipV="1">
            <a:off x="16476761" y="4474847"/>
            <a:ext cx="1423034" cy="995325"/>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stCxn id="41" idx="3"/>
            <a:endCxn id="73" idx="1"/>
          </p:cNvCxnSpPr>
          <p:nvPr/>
        </p:nvCxnSpPr>
        <p:spPr>
          <a:xfrm flipV="1">
            <a:off x="16187484" y="3819999"/>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stCxn id="26" idx="1"/>
            <a:endCxn id="73" idx="0"/>
          </p:cNvCxnSpPr>
          <p:nvPr/>
        </p:nvCxnSpPr>
        <p:spPr>
          <a:xfrm>
            <a:off x="16068894" y="2770505"/>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27647" y="3728872"/>
            <a:ext cx="2347524" cy="1891918"/>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a:endCxn id="73" idx="3"/>
          </p:cNvCxnSpPr>
          <p:nvPr/>
        </p:nvCxnSpPr>
        <p:spPr>
          <a:xfrm rot="10800000" flipV="1">
            <a:off x="18554644" y="3736643"/>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1666500"/>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26663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32206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851022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949086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032129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stCxn id="70" idx="2"/>
            <a:endCxn id="81" idx="0"/>
          </p:cNvCxnSpPr>
          <p:nvPr/>
        </p:nvCxnSpPr>
        <p:spPr>
          <a:xfrm rot="16200000" flipH="1">
            <a:off x="7207407" y="1934869"/>
            <a:ext cx="1299555" cy="228845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a:endCxn id="81" idx="0"/>
          </p:cNvCxnSpPr>
          <p:nvPr/>
        </p:nvCxnSpPr>
        <p:spPr>
          <a:xfrm rot="16200000" flipH="1">
            <a:off x="7674146" y="2401608"/>
            <a:ext cx="1421507" cy="1233019"/>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a:endCxn id="81" idx="0"/>
          </p:cNvCxnSpPr>
          <p:nvPr/>
        </p:nvCxnSpPr>
        <p:spPr>
          <a:xfrm rot="16200000" flipH="1">
            <a:off x="8340766" y="3068228"/>
            <a:ext cx="1262459" cy="58827"/>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a:endCxn id="81" idx="0"/>
          </p:cNvCxnSpPr>
          <p:nvPr/>
        </p:nvCxnSpPr>
        <p:spPr>
          <a:xfrm rot="5400000">
            <a:off x="8832975" y="2624659"/>
            <a:ext cx="1272647" cy="935778"/>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a:endCxn id="81" idx="0"/>
          </p:cNvCxnSpPr>
          <p:nvPr/>
        </p:nvCxnSpPr>
        <p:spPr>
          <a:xfrm rot="5400000">
            <a:off x="9378166" y="2214538"/>
            <a:ext cx="1137577" cy="18910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2962690"/>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425448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5547643"/>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Static and dynamic webserver</a:t>
            </a:r>
          </a:p>
        </p:txBody>
      </p:sp>
      <p:sp>
        <p:nvSpPr>
          <p:cNvPr id="118" name="TextBox 117">
            <a:extLst>
              <a:ext uri="{FF2B5EF4-FFF2-40B4-BE49-F238E27FC236}">
                <a16:creationId xmlns:a16="http://schemas.microsoft.com/office/drawing/2014/main" id="{9456C2BC-6437-477B-AAB8-EF7E16C2D185}"/>
              </a:ext>
            </a:extLst>
          </p:cNvPr>
          <p:cNvSpPr txBox="1"/>
          <p:nvPr/>
        </p:nvSpPr>
        <p:spPr>
          <a:xfrm>
            <a:off x="1792509" y="-15804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19" name="Rectangle: Rounded Corners 118">
            <a:extLst>
              <a:ext uri="{FF2B5EF4-FFF2-40B4-BE49-F238E27FC236}">
                <a16:creationId xmlns:a16="http://schemas.microsoft.com/office/drawing/2014/main" id="{DF333209-A52D-43A2-9E17-202D3B263F2A}"/>
              </a:ext>
            </a:extLst>
          </p:cNvPr>
          <p:cNvSpPr/>
          <p:nvPr/>
        </p:nvSpPr>
        <p:spPr>
          <a:xfrm>
            <a:off x="2423550" y="8526409"/>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pic>
        <p:nvPicPr>
          <p:cNvPr id="120" name="Graphic 119">
            <a:extLst>
              <a:ext uri="{FF2B5EF4-FFF2-40B4-BE49-F238E27FC236}">
                <a16:creationId xmlns:a16="http://schemas.microsoft.com/office/drawing/2014/main" id="{406E17A7-2271-48CF-A5FC-91CB2B7B2D1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3241749" y="1987344"/>
            <a:ext cx="1445079" cy="1445079"/>
          </a:xfrm>
          <a:prstGeom prst="rect">
            <a:avLst/>
          </a:prstGeom>
        </p:spPr>
      </p:pic>
      <p:pic>
        <p:nvPicPr>
          <p:cNvPr id="121" name="Graphic 120">
            <a:extLst>
              <a:ext uri="{FF2B5EF4-FFF2-40B4-BE49-F238E27FC236}">
                <a16:creationId xmlns:a16="http://schemas.microsoft.com/office/drawing/2014/main" id="{E1305910-9A8A-4A0D-94EE-58DBF725528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1118058" y="2068683"/>
            <a:ext cx="1309606" cy="1309606"/>
          </a:xfrm>
          <a:prstGeom prst="rect">
            <a:avLst/>
          </a:prstGeom>
        </p:spPr>
      </p:pic>
      <p:pic>
        <p:nvPicPr>
          <p:cNvPr id="122" name="Graphic 121">
            <a:extLst>
              <a:ext uri="{FF2B5EF4-FFF2-40B4-BE49-F238E27FC236}">
                <a16:creationId xmlns:a16="http://schemas.microsoft.com/office/drawing/2014/main" id="{09CB2B12-1BF3-4B6C-9706-77E10E0F7C6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160547" y="3996016"/>
            <a:ext cx="1309606" cy="1309606"/>
          </a:xfrm>
          <a:prstGeom prst="rect">
            <a:avLst/>
          </a:prstGeom>
        </p:spPr>
      </p:pic>
      <p:pic>
        <p:nvPicPr>
          <p:cNvPr id="123" name="Graphic 122">
            <a:extLst>
              <a:ext uri="{FF2B5EF4-FFF2-40B4-BE49-F238E27FC236}">
                <a16:creationId xmlns:a16="http://schemas.microsoft.com/office/drawing/2014/main" id="{2616E4A1-9AEE-4E95-873C-E2763C959C1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6723496" y="3901956"/>
            <a:ext cx="1445078" cy="1445078"/>
          </a:xfrm>
          <a:prstGeom prst="rect">
            <a:avLst/>
          </a:prstGeom>
        </p:spPr>
      </p:pic>
      <p:pic>
        <p:nvPicPr>
          <p:cNvPr id="124" name="Graphic 123">
            <a:extLst>
              <a:ext uri="{FF2B5EF4-FFF2-40B4-BE49-F238E27FC236}">
                <a16:creationId xmlns:a16="http://schemas.microsoft.com/office/drawing/2014/main" id="{5634AB0E-7225-4AEA-8199-16222CC9545B}"/>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3924648" y="1428363"/>
            <a:ext cx="4159834" cy="4159834"/>
          </a:xfrm>
          <a:prstGeom prst="rect">
            <a:avLst/>
          </a:prstGeom>
        </p:spPr>
      </p:pic>
      <p:sp>
        <p:nvSpPr>
          <p:cNvPr id="125" name="Rectangle: Rounded Corners 124">
            <a:extLst>
              <a:ext uri="{FF2B5EF4-FFF2-40B4-BE49-F238E27FC236}">
                <a16:creationId xmlns:a16="http://schemas.microsoft.com/office/drawing/2014/main" id="{B68E7971-6F90-495A-8B92-0CC56FC8658C}"/>
              </a:ext>
            </a:extLst>
          </p:cNvPr>
          <p:cNvSpPr/>
          <p:nvPr/>
        </p:nvSpPr>
        <p:spPr>
          <a:xfrm>
            <a:off x="2275453" y="1048946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26" name="Rectangle: Rounded Corners 125">
            <a:extLst>
              <a:ext uri="{FF2B5EF4-FFF2-40B4-BE49-F238E27FC236}">
                <a16:creationId xmlns:a16="http://schemas.microsoft.com/office/drawing/2014/main" id="{D3C5076C-3E3F-4C10-859F-6A7D87D9117E}"/>
              </a:ext>
            </a:extLst>
          </p:cNvPr>
          <p:cNvSpPr/>
          <p:nvPr/>
        </p:nvSpPr>
        <p:spPr>
          <a:xfrm>
            <a:off x="2254091" y="17305042"/>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27" name="Rectangle: Rounded Corners 126">
            <a:extLst>
              <a:ext uri="{FF2B5EF4-FFF2-40B4-BE49-F238E27FC236}">
                <a16:creationId xmlns:a16="http://schemas.microsoft.com/office/drawing/2014/main" id="{723E70F2-22EF-4AD0-834D-CB1F6E9A2F97}"/>
              </a:ext>
            </a:extLst>
          </p:cNvPr>
          <p:cNvSpPr/>
          <p:nvPr/>
        </p:nvSpPr>
        <p:spPr>
          <a:xfrm>
            <a:off x="2254090" y="14259933"/>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spTree>
    <p:extLst>
      <p:ext uri="{BB962C8B-B14F-4D97-AF65-F5344CB8AC3E}">
        <p14:creationId xmlns:p14="http://schemas.microsoft.com/office/powerpoint/2010/main" val="393617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5805"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5224"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5805" y="3121015"/>
            <a:ext cx="698984" cy="69898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5224" y="401802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6599" y="4576236"/>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73051" y="5160774"/>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19927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Website hosting service</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5379887" y="4921735"/>
            <a:ext cx="1096874" cy="1096874"/>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244947" y="316515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a:stCxn id="44" idx="3"/>
            <a:endCxn id="73" idx="2"/>
          </p:cNvCxnSpPr>
          <p:nvPr/>
        </p:nvCxnSpPr>
        <p:spPr>
          <a:xfrm flipV="1">
            <a:off x="16476761" y="4474847"/>
            <a:ext cx="1423034" cy="995325"/>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stCxn id="41" idx="3"/>
            <a:endCxn id="73" idx="1"/>
          </p:cNvCxnSpPr>
          <p:nvPr/>
        </p:nvCxnSpPr>
        <p:spPr>
          <a:xfrm flipV="1">
            <a:off x="16187484" y="3819999"/>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stCxn id="26" idx="1"/>
            <a:endCxn id="73" idx="0"/>
          </p:cNvCxnSpPr>
          <p:nvPr/>
        </p:nvCxnSpPr>
        <p:spPr>
          <a:xfrm>
            <a:off x="16068894" y="2770505"/>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27677747" y="3728872"/>
            <a:ext cx="2347524" cy="1891918"/>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a:endCxn id="73" idx="3"/>
          </p:cNvCxnSpPr>
          <p:nvPr/>
        </p:nvCxnSpPr>
        <p:spPr>
          <a:xfrm rot="10800000" flipV="1">
            <a:off x="18554644" y="3736643"/>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1026390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11673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17216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36032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34096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017139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stCxn id="70" idx="2"/>
            <a:endCxn id="81" idx="0"/>
          </p:cNvCxnSpPr>
          <p:nvPr/>
        </p:nvCxnSpPr>
        <p:spPr>
          <a:xfrm rot="16200000" flipH="1">
            <a:off x="27057507" y="1934869"/>
            <a:ext cx="1299555" cy="228845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a:endCxn id="81" idx="0"/>
          </p:cNvCxnSpPr>
          <p:nvPr/>
        </p:nvCxnSpPr>
        <p:spPr>
          <a:xfrm rot="16200000" flipH="1">
            <a:off x="27524246" y="2401608"/>
            <a:ext cx="1421507" cy="1233019"/>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a:endCxn id="81" idx="0"/>
          </p:cNvCxnSpPr>
          <p:nvPr/>
        </p:nvCxnSpPr>
        <p:spPr>
          <a:xfrm rot="16200000" flipH="1">
            <a:off x="28190866" y="3068228"/>
            <a:ext cx="1262459" cy="58827"/>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a:endCxn id="81" idx="0"/>
          </p:cNvCxnSpPr>
          <p:nvPr/>
        </p:nvCxnSpPr>
        <p:spPr>
          <a:xfrm rot="5400000">
            <a:off x="28683075" y="2624659"/>
            <a:ext cx="1272647" cy="935778"/>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a:endCxn id="81" idx="0"/>
          </p:cNvCxnSpPr>
          <p:nvPr/>
        </p:nvCxnSpPr>
        <p:spPr>
          <a:xfrm rot="5400000">
            <a:off x="29228266" y="2214538"/>
            <a:ext cx="1137577" cy="18910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58269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602585"/>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3622992"/>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118" name="TextBox 117">
            <a:extLst>
              <a:ext uri="{FF2B5EF4-FFF2-40B4-BE49-F238E27FC236}">
                <a16:creationId xmlns:a16="http://schemas.microsoft.com/office/drawing/2014/main" id="{9456C2BC-6437-477B-AAB8-EF7E16C2D185}"/>
              </a:ext>
            </a:extLst>
          </p:cNvPr>
          <p:cNvSpPr txBox="1"/>
          <p:nvPr/>
        </p:nvSpPr>
        <p:spPr>
          <a:xfrm>
            <a:off x="1792509" y="-15804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19" name="Rectangle: Rounded Corners 118">
            <a:extLst>
              <a:ext uri="{FF2B5EF4-FFF2-40B4-BE49-F238E27FC236}">
                <a16:creationId xmlns:a16="http://schemas.microsoft.com/office/drawing/2014/main" id="{DF333209-A52D-43A2-9E17-202D3B263F2A}"/>
              </a:ext>
            </a:extLst>
          </p:cNvPr>
          <p:cNvSpPr/>
          <p:nvPr/>
        </p:nvSpPr>
        <p:spPr>
          <a:xfrm>
            <a:off x="2423550" y="8526409"/>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pic>
        <p:nvPicPr>
          <p:cNvPr id="120" name="Graphic 119">
            <a:extLst>
              <a:ext uri="{FF2B5EF4-FFF2-40B4-BE49-F238E27FC236}">
                <a16:creationId xmlns:a16="http://schemas.microsoft.com/office/drawing/2014/main" id="{406E17A7-2271-48CF-A5FC-91CB2B7B2D1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3241749" y="1987344"/>
            <a:ext cx="1445079" cy="1445079"/>
          </a:xfrm>
          <a:prstGeom prst="rect">
            <a:avLst/>
          </a:prstGeom>
        </p:spPr>
      </p:pic>
      <p:pic>
        <p:nvPicPr>
          <p:cNvPr id="121" name="Graphic 120">
            <a:extLst>
              <a:ext uri="{FF2B5EF4-FFF2-40B4-BE49-F238E27FC236}">
                <a16:creationId xmlns:a16="http://schemas.microsoft.com/office/drawing/2014/main" id="{E1305910-9A8A-4A0D-94EE-58DBF725528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1118058" y="2068683"/>
            <a:ext cx="1309606" cy="1309606"/>
          </a:xfrm>
          <a:prstGeom prst="rect">
            <a:avLst/>
          </a:prstGeom>
        </p:spPr>
      </p:pic>
      <p:pic>
        <p:nvPicPr>
          <p:cNvPr id="122" name="Graphic 121">
            <a:extLst>
              <a:ext uri="{FF2B5EF4-FFF2-40B4-BE49-F238E27FC236}">
                <a16:creationId xmlns:a16="http://schemas.microsoft.com/office/drawing/2014/main" id="{09CB2B12-1BF3-4B6C-9706-77E10E0F7C6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160547" y="3996016"/>
            <a:ext cx="1309606" cy="1309606"/>
          </a:xfrm>
          <a:prstGeom prst="rect">
            <a:avLst/>
          </a:prstGeom>
        </p:spPr>
      </p:pic>
      <p:pic>
        <p:nvPicPr>
          <p:cNvPr id="123" name="Graphic 122">
            <a:extLst>
              <a:ext uri="{FF2B5EF4-FFF2-40B4-BE49-F238E27FC236}">
                <a16:creationId xmlns:a16="http://schemas.microsoft.com/office/drawing/2014/main" id="{2616E4A1-9AEE-4E95-873C-E2763C959C1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6723496" y="3901956"/>
            <a:ext cx="1445078" cy="1445078"/>
          </a:xfrm>
          <a:prstGeom prst="rect">
            <a:avLst/>
          </a:prstGeom>
        </p:spPr>
      </p:pic>
      <p:sp>
        <p:nvSpPr>
          <p:cNvPr id="95" name="TextBox 94">
            <a:extLst>
              <a:ext uri="{FF2B5EF4-FFF2-40B4-BE49-F238E27FC236}">
                <a16:creationId xmlns:a16="http://schemas.microsoft.com/office/drawing/2014/main" id="{140A070D-19BD-4C5C-9903-EB9BC5A3014F}"/>
              </a:ext>
            </a:extLst>
          </p:cNvPr>
          <p:cNvSpPr txBox="1"/>
          <p:nvPr/>
        </p:nvSpPr>
        <p:spPr>
          <a:xfrm>
            <a:off x="1884389" y="-254430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sp>
        <p:nvSpPr>
          <p:cNvPr id="97" name="Rectangle: Rounded Corners 96">
            <a:extLst>
              <a:ext uri="{FF2B5EF4-FFF2-40B4-BE49-F238E27FC236}">
                <a16:creationId xmlns:a16="http://schemas.microsoft.com/office/drawing/2014/main" id="{43F1266C-78CA-48C5-ADEC-E9E360A56F82}"/>
              </a:ext>
            </a:extLst>
          </p:cNvPr>
          <p:cNvSpPr/>
          <p:nvPr/>
        </p:nvSpPr>
        <p:spPr>
          <a:xfrm>
            <a:off x="2275453" y="145294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Implementing a physical webserver is costly and labor-intensive</a:t>
            </a:r>
          </a:p>
        </p:txBody>
      </p:sp>
      <p:sp>
        <p:nvSpPr>
          <p:cNvPr id="101" name="Rectangle: Rounded Corners 100">
            <a:extLst>
              <a:ext uri="{FF2B5EF4-FFF2-40B4-BE49-F238E27FC236}">
                <a16:creationId xmlns:a16="http://schemas.microsoft.com/office/drawing/2014/main" id="{2CA0C723-A23F-40CA-B401-BAE6E4DAE682}"/>
              </a:ext>
            </a:extLst>
          </p:cNvPr>
          <p:cNvSpPr/>
          <p:nvPr/>
        </p:nvSpPr>
        <p:spPr>
          <a:xfrm>
            <a:off x="2254091" y="4288161"/>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Small to medium websites usually use these services</a:t>
            </a:r>
          </a:p>
        </p:txBody>
      </p:sp>
      <p:sp>
        <p:nvSpPr>
          <p:cNvPr id="103" name="Rectangle: Rounded Corners 102">
            <a:extLst>
              <a:ext uri="{FF2B5EF4-FFF2-40B4-BE49-F238E27FC236}">
                <a16:creationId xmlns:a16="http://schemas.microsoft.com/office/drawing/2014/main" id="{0C382050-ECE3-45BE-A114-5DC40C84CF2D}"/>
              </a:ext>
            </a:extLst>
          </p:cNvPr>
          <p:cNvSpPr/>
          <p:nvPr/>
        </p:nvSpPr>
        <p:spPr>
          <a:xfrm>
            <a:off x="2254090" y="2867439"/>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Hosting service allows for a website to be deployed with ease</a:t>
            </a:r>
          </a:p>
        </p:txBody>
      </p:sp>
      <p:pic>
        <p:nvPicPr>
          <p:cNvPr id="20" name="Graphic 19">
            <a:extLst>
              <a:ext uri="{FF2B5EF4-FFF2-40B4-BE49-F238E27FC236}">
                <a16:creationId xmlns:a16="http://schemas.microsoft.com/office/drawing/2014/main" id="{ACCB7C93-4D75-4B74-880E-413DA8F1248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734711" y="1428363"/>
            <a:ext cx="4159834" cy="4159834"/>
          </a:xfrm>
          <a:prstGeom prst="rect">
            <a:avLst/>
          </a:prstGeom>
        </p:spPr>
      </p:pic>
    </p:spTree>
    <p:extLst>
      <p:ext uri="{BB962C8B-B14F-4D97-AF65-F5344CB8AC3E}">
        <p14:creationId xmlns:p14="http://schemas.microsoft.com/office/powerpoint/2010/main" val="2772353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2271"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1690"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2271"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1690" y="3652142"/>
            <a:ext cx="716294" cy="71629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3065" y="4524509"/>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9517" y="5109047"/>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20995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244947" y="316515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a:endCxn id="73" idx="2"/>
          </p:cNvCxnSpPr>
          <p:nvPr/>
        </p:nvCxnSpPr>
        <p:spPr>
          <a:xfrm flipV="1">
            <a:off x="15800770" y="4474847"/>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stCxn id="41" idx="3"/>
            <a:endCxn id="73" idx="1"/>
          </p:cNvCxnSpPr>
          <p:nvPr/>
        </p:nvCxnSpPr>
        <p:spPr>
          <a:xfrm flipV="1">
            <a:off x="16187484" y="3819999"/>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stCxn id="26" idx="1"/>
            <a:endCxn id="73" idx="0"/>
          </p:cNvCxnSpPr>
          <p:nvPr/>
        </p:nvCxnSpPr>
        <p:spPr>
          <a:xfrm>
            <a:off x="16068894" y="2770505"/>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27068067" y="3728872"/>
            <a:ext cx="2347524" cy="1891918"/>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a:endCxn id="73" idx="3"/>
          </p:cNvCxnSpPr>
          <p:nvPr/>
        </p:nvCxnSpPr>
        <p:spPr>
          <a:xfrm rot="10800000" flipV="1">
            <a:off x="18554644" y="3736643"/>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stCxn id="70" idx="2"/>
            <a:endCxn id="81" idx="0"/>
          </p:cNvCxnSpPr>
          <p:nvPr/>
        </p:nvCxnSpPr>
        <p:spPr>
          <a:xfrm rot="16200000" flipH="1">
            <a:off x="26447827" y="1934869"/>
            <a:ext cx="1299555" cy="228845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a:endCxn id="81" idx="0"/>
          </p:cNvCxnSpPr>
          <p:nvPr/>
        </p:nvCxnSpPr>
        <p:spPr>
          <a:xfrm rot="16200000" flipH="1">
            <a:off x="26914566" y="2401608"/>
            <a:ext cx="1421507" cy="1233019"/>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a:endCxn id="81" idx="0"/>
          </p:cNvCxnSpPr>
          <p:nvPr/>
        </p:nvCxnSpPr>
        <p:spPr>
          <a:xfrm rot="16200000" flipH="1">
            <a:off x="27581186" y="3068228"/>
            <a:ext cx="1262459" cy="58827"/>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a:endCxn id="81" idx="0"/>
          </p:cNvCxnSpPr>
          <p:nvPr/>
        </p:nvCxnSpPr>
        <p:spPr>
          <a:xfrm rot="5400000">
            <a:off x="28073395" y="2624659"/>
            <a:ext cx="1272647" cy="935778"/>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a:endCxn id="81" idx="0"/>
          </p:cNvCxnSpPr>
          <p:nvPr/>
        </p:nvCxnSpPr>
        <p:spPr>
          <a:xfrm rot="5400000">
            <a:off x="28618586" y="2214538"/>
            <a:ext cx="1137577" cy="18910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7939814"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9723731" y="2068683"/>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8003968"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65599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2882326"/>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Tree>
    <p:extLst>
      <p:ext uri="{BB962C8B-B14F-4D97-AF65-F5344CB8AC3E}">
        <p14:creationId xmlns:p14="http://schemas.microsoft.com/office/powerpoint/2010/main" val="255161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144"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4563"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5144"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4563"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5938"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2390"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488470"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259993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046981"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10063904"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6924760"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11420"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7356587"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9116170"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7979509"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1915716" y="195251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1915716" y="3737979"/>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35" name="TextBox 134">
            <a:extLst>
              <a:ext uri="{FF2B5EF4-FFF2-40B4-BE49-F238E27FC236}">
                <a16:creationId xmlns:a16="http://schemas.microsoft.com/office/drawing/2014/main" id="{67E7F666-EE2B-41AD-B3B5-25DCA02D8827}"/>
              </a:ext>
            </a:extLst>
          </p:cNvPr>
          <p:cNvSpPr txBox="1"/>
          <p:nvPr/>
        </p:nvSpPr>
        <p:spPr>
          <a:xfrm>
            <a:off x="1963064" y="-282763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6" name="Rectangle: Rounded Corners 135">
            <a:extLst>
              <a:ext uri="{FF2B5EF4-FFF2-40B4-BE49-F238E27FC236}">
                <a16:creationId xmlns:a16="http://schemas.microsoft.com/office/drawing/2014/main" id="{5F8EC337-7885-4BD7-9743-49D67098CBEB}"/>
              </a:ext>
            </a:extLst>
          </p:cNvPr>
          <p:cNvSpPr/>
          <p:nvPr/>
        </p:nvSpPr>
        <p:spPr>
          <a:xfrm>
            <a:off x="4840288" y="7974929"/>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37" name="Rectangle: Rounded Corners 136">
            <a:extLst>
              <a:ext uri="{FF2B5EF4-FFF2-40B4-BE49-F238E27FC236}">
                <a16:creationId xmlns:a16="http://schemas.microsoft.com/office/drawing/2014/main" id="{D6173BFC-82A6-4DC7-BEBF-62A1A3F612B0}"/>
              </a:ext>
            </a:extLst>
          </p:cNvPr>
          <p:cNvSpPr/>
          <p:nvPr/>
        </p:nvSpPr>
        <p:spPr>
          <a:xfrm>
            <a:off x="981459" y="13371218"/>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39" name="Rectangle: Rounded Corners 138">
            <a:extLst>
              <a:ext uri="{FF2B5EF4-FFF2-40B4-BE49-F238E27FC236}">
                <a16:creationId xmlns:a16="http://schemas.microsoft.com/office/drawing/2014/main" id="{E2F0EFED-3994-4D5A-9EEF-F2D6295AC658}"/>
              </a:ext>
            </a:extLst>
          </p:cNvPr>
          <p:cNvSpPr/>
          <p:nvPr/>
        </p:nvSpPr>
        <p:spPr>
          <a:xfrm>
            <a:off x="4665103" y="13371218"/>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40" name="Rectangle: Rounded Corners 139">
            <a:extLst>
              <a:ext uri="{FF2B5EF4-FFF2-40B4-BE49-F238E27FC236}">
                <a16:creationId xmlns:a16="http://schemas.microsoft.com/office/drawing/2014/main" id="{973BA2B2-302F-4716-96E0-BE1685378EF2}"/>
              </a:ext>
            </a:extLst>
          </p:cNvPr>
          <p:cNvSpPr/>
          <p:nvPr/>
        </p:nvSpPr>
        <p:spPr>
          <a:xfrm>
            <a:off x="8346605" y="13371218"/>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41" name="Rectangle: Rounded Corners 140">
            <a:extLst>
              <a:ext uri="{FF2B5EF4-FFF2-40B4-BE49-F238E27FC236}">
                <a16:creationId xmlns:a16="http://schemas.microsoft.com/office/drawing/2014/main" id="{12DEC89F-B9CF-4783-88CB-FA1B537172D8}"/>
              </a:ext>
            </a:extLst>
          </p:cNvPr>
          <p:cNvSpPr/>
          <p:nvPr/>
        </p:nvSpPr>
        <p:spPr>
          <a:xfrm>
            <a:off x="981459" y="17257748"/>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48" name="Rectangle: Rounded Corners 147">
            <a:extLst>
              <a:ext uri="{FF2B5EF4-FFF2-40B4-BE49-F238E27FC236}">
                <a16:creationId xmlns:a16="http://schemas.microsoft.com/office/drawing/2014/main" id="{E763F28B-A5D2-411E-BCC6-1572A8BC9AE3}"/>
              </a:ext>
            </a:extLst>
          </p:cNvPr>
          <p:cNvSpPr/>
          <p:nvPr/>
        </p:nvSpPr>
        <p:spPr>
          <a:xfrm>
            <a:off x="967741" y="22711959"/>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52" name="Rectangle: Rounded Corners 151">
            <a:extLst>
              <a:ext uri="{FF2B5EF4-FFF2-40B4-BE49-F238E27FC236}">
                <a16:creationId xmlns:a16="http://schemas.microsoft.com/office/drawing/2014/main" id="{197A144B-76AA-48B1-87C5-A86C370309A1}"/>
              </a:ext>
            </a:extLst>
          </p:cNvPr>
          <p:cNvSpPr/>
          <p:nvPr/>
        </p:nvSpPr>
        <p:spPr>
          <a:xfrm>
            <a:off x="981459" y="30274695"/>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53" name="Rectangle: Rounded Corners 152">
            <a:extLst>
              <a:ext uri="{FF2B5EF4-FFF2-40B4-BE49-F238E27FC236}">
                <a16:creationId xmlns:a16="http://schemas.microsoft.com/office/drawing/2014/main" id="{6B4B2237-6C7A-4640-BB76-4271EA21C670}"/>
              </a:ext>
            </a:extLst>
          </p:cNvPr>
          <p:cNvSpPr/>
          <p:nvPr/>
        </p:nvSpPr>
        <p:spPr>
          <a:xfrm>
            <a:off x="4661869" y="17268068"/>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54" name="Rectangle: Rounded Corners 153">
            <a:extLst>
              <a:ext uri="{FF2B5EF4-FFF2-40B4-BE49-F238E27FC236}">
                <a16:creationId xmlns:a16="http://schemas.microsoft.com/office/drawing/2014/main" id="{9A00A176-6A7B-4D70-BB6D-E4D3D32F9422}"/>
              </a:ext>
            </a:extLst>
          </p:cNvPr>
          <p:cNvSpPr/>
          <p:nvPr/>
        </p:nvSpPr>
        <p:spPr>
          <a:xfrm>
            <a:off x="4661869" y="22871291"/>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55" name="Rectangle: Rounded Corners 154">
            <a:extLst>
              <a:ext uri="{FF2B5EF4-FFF2-40B4-BE49-F238E27FC236}">
                <a16:creationId xmlns:a16="http://schemas.microsoft.com/office/drawing/2014/main" id="{5EDC8E75-CBCD-467B-AB72-EFD3B5C77E0D}"/>
              </a:ext>
            </a:extLst>
          </p:cNvPr>
          <p:cNvSpPr/>
          <p:nvPr/>
        </p:nvSpPr>
        <p:spPr>
          <a:xfrm>
            <a:off x="4657173" y="30278119"/>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56" name="Rectangle: Rounded Corners 155">
            <a:extLst>
              <a:ext uri="{FF2B5EF4-FFF2-40B4-BE49-F238E27FC236}">
                <a16:creationId xmlns:a16="http://schemas.microsoft.com/office/drawing/2014/main" id="{487D0C2A-8315-4468-A3B6-7F39011A1F68}"/>
              </a:ext>
            </a:extLst>
          </p:cNvPr>
          <p:cNvSpPr/>
          <p:nvPr/>
        </p:nvSpPr>
        <p:spPr>
          <a:xfrm>
            <a:off x="8346605" y="1727101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57" name="Rectangle: Rounded Corners 156">
            <a:extLst>
              <a:ext uri="{FF2B5EF4-FFF2-40B4-BE49-F238E27FC236}">
                <a16:creationId xmlns:a16="http://schemas.microsoft.com/office/drawing/2014/main" id="{C54DA414-6B7C-46C6-ADAF-5C02CDCBE56F}"/>
              </a:ext>
            </a:extLst>
          </p:cNvPr>
          <p:cNvSpPr/>
          <p:nvPr/>
        </p:nvSpPr>
        <p:spPr>
          <a:xfrm>
            <a:off x="8346605" y="19261851"/>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58" name="Rectangle: Rounded Corners 157">
            <a:extLst>
              <a:ext uri="{FF2B5EF4-FFF2-40B4-BE49-F238E27FC236}">
                <a16:creationId xmlns:a16="http://schemas.microsoft.com/office/drawing/2014/main" id="{3E457F80-9DEC-419A-AA39-4E0D824DB520}"/>
              </a:ext>
            </a:extLst>
          </p:cNvPr>
          <p:cNvSpPr/>
          <p:nvPr/>
        </p:nvSpPr>
        <p:spPr>
          <a:xfrm>
            <a:off x="8346605" y="2267537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59" name="Rectangle: Rounded Corners 158">
            <a:extLst>
              <a:ext uri="{FF2B5EF4-FFF2-40B4-BE49-F238E27FC236}">
                <a16:creationId xmlns:a16="http://schemas.microsoft.com/office/drawing/2014/main" id="{5C8877F5-1061-4F6F-AB9B-B1E2AAA54258}"/>
              </a:ext>
            </a:extLst>
          </p:cNvPr>
          <p:cNvSpPr/>
          <p:nvPr/>
        </p:nvSpPr>
        <p:spPr>
          <a:xfrm>
            <a:off x="8346605" y="248248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60" name="Rectangle: Rounded Corners 159">
            <a:extLst>
              <a:ext uri="{FF2B5EF4-FFF2-40B4-BE49-F238E27FC236}">
                <a16:creationId xmlns:a16="http://schemas.microsoft.com/office/drawing/2014/main" id="{C92386E9-CCA4-40B1-9F2A-A5703FFB3A78}"/>
              </a:ext>
            </a:extLst>
          </p:cNvPr>
          <p:cNvSpPr/>
          <p:nvPr/>
        </p:nvSpPr>
        <p:spPr>
          <a:xfrm>
            <a:off x="8345278" y="2669441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61" name="Rectangle: Rounded Corners 160">
            <a:extLst>
              <a:ext uri="{FF2B5EF4-FFF2-40B4-BE49-F238E27FC236}">
                <a16:creationId xmlns:a16="http://schemas.microsoft.com/office/drawing/2014/main" id="{9463C8DC-5C0D-433B-8636-F499DA4F874B}"/>
              </a:ext>
            </a:extLst>
          </p:cNvPr>
          <p:cNvSpPr/>
          <p:nvPr/>
        </p:nvSpPr>
        <p:spPr>
          <a:xfrm>
            <a:off x="8345278" y="3077727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Tree>
    <p:extLst>
      <p:ext uri="{BB962C8B-B14F-4D97-AF65-F5344CB8AC3E}">
        <p14:creationId xmlns:p14="http://schemas.microsoft.com/office/powerpoint/2010/main" val="272877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1701</TotalTime>
  <Words>20432</Words>
  <Application>Microsoft Office PowerPoint</Application>
  <PresentationFormat>Widescreen</PresentationFormat>
  <Paragraphs>3616</Paragraphs>
  <Slides>37</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Light</vt:lpstr>
      <vt:lpstr>Cascadia Code SemiBold</vt:lpstr>
      <vt:lpstr>Inter</vt:lpstr>
      <vt:lpstr>Product Sans</vt:lpstr>
      <vt:lpstr>Product Sans Thin</vt:lpstr>
      <vt:lpstr>sourcesans-bold</vt:lpstr>
      <vt:lpstr>sourcesans-regular</vt:lpstr>
      <vt:lpstr>Office Theme</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design &amp; development</dc:title>
  <dc:creator>Wildman</dc:creator>
  <cp:lastModifiedBy>Wildman W</cp:lastModifiedBy>
  <cp:revision>52</cp:revision>
  <dcterms:created xsi:type="dcterms:W3CDTF">2022-04-17T09:23:37Z</dcterms:created>
  <dcterms:modified xsi:type="dcterms:W3CDTF">2022-04-19T10:22:27Z</dcterms:modified>
</cp:coreProperties>
</file>